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1" r:id="rId5"/>
    <p:sldId id="259" r:id="rId6"/>
    <p:sldId id="260" r:id="rId7"/>
    <p:sldId id="263" r:id="rId8"/>
    <p:sldId id="266" r:id="rId9"/>
    <p:sldId id="262" r:id="rId10"/>
    <p:sldId id="265"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4099"/>
    <a:srgbClr val="005D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7"/>
    <p:restoredTop sz="94682"/>
  </p:normalViewPr>
  <p:slideViewPr>
    <p:cSldViewPr snapToGrid="0">
      <p:cViewPr varScale="1">
        <p:scale>
          <a:sx n="113" d="100"/>
          <a:sy n="113" d="100"/>
        </p:scale>
        <p:origin x="47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62FF9955-3C1F-486B-B5FC-8E006FD685E1}" type="doc">
      <dgm:prSet loTypeId="urn:microsoft.com/office/officeart/2005/8/layout/funnel1" loCatId="process" qsTypeId="urn:microsoft.com/office/officeart/2005/8/quickstyle/simple1#1" qsCatId="simple" csTypeId="urn:microsoft.com/office/officeart/2005/8/colors/accent1_2#1" csCatId="accent1" phldr="1"/>
      <dgm:spPr/>
      <dgm:t>
        <a:bodyPr/>
        <a:lstStyle/>
        <a:p>
          <a:endParaRPr lang="zh-CN" altLang="en-US"/>
        </a:p>
      </dgm:t>
    </dgm:pt>
    <dgm:pt modelId="{A3674C1D-D8C5-4D9F-BF3F-4F4745865139}">
      <dgm:prSet phldrT="[文本]" custT="1"/>
      <dgm:spPr/>
      <dgm:t>
        <a:bodyPr/>
        <a:lstStyle/>
        <a:p>
          <a:r>
            <a:rPr lang="zh-CN" altLang="en-US" sz="2400" dirty="0">
              <a:latin typeface="+mj-ea"/>
              <a:ea typeface="+mj-ea"/>
            </a:rPr>
            <a:t>内容</a:t>
          </a:r>
        </a:p>
      </dgm:t>
    </dgm:pt>
    <dgm:pt modelId="{5AF57312-6540-4380-A5D3-DCDA077C9D5E}" type="parTrans" cxnId="{C6034573-3041-4AB6-9AB5-01A10728B833}">
      <dgm:prSet/>
      <dgm:spPr/>
      <dgm:t>
        <a:bodyPr/>
        <a:lstStyle/>
        <a:p>
          <a:endParaRPr lang="zh-CN" altLang="en-US"/>
        </a:p>
      </dgm:t>
    </dgm:pt>
    <dgm:pt modelId="{4BDD78CE-FC6C-482E-9AC2-6F1C7BD66D26}" type="sibTrans" cxnId="{C6034573-3041-4AB6-9AB5-01A10728B833}">
      <dgm:prSet/>
      <dgm:spPr/>
      <dgm:t>
        <a:bodyPr/>
        <a:lstStyle/>
        <a:p>
          <a:endParaRPr lang="zh-CN" altLang="en-US"/>
        </a:p>
      </dgm:t>
    </dgm:pt>
    <dgm:pt modelId="{8E6AED74-8DF1-4742-B427-CA577EF44640}">
      <dgm:prSet phldrT="[文本]" custT="1"/>
      <dgm:spPr/>
      <dgm:t>
        <a:bodyPr/>
        <a:lstStyle/>
        <a:p>
          <a:r>
            <a:rPr lang="zh-CN" altLang="en-US" sz="2400" dirty="0">
              <a:latin typeface="+mj-ea"/>
              <a:ea typeface="+mj-ea"/>
            </a:rPr>
            <a:t>内容</a:t>
          </a:r>
        </a:p>
      </dgm:t>
    </dgm:pt>
    <dgm:pt modelId="{636679EE-599D-4F4C-BFB2-37E8A3FA4CA2}" type="parTrans" cxnId="{E2906BA2-2B24-45B7-93BE-F0883F0A34CB}">
      <dgm:prSet/>
      <dgm:spPr/>
      <dgm:t>
        <a:bodyPr/>
        <a:lstStyle/>
        <a:p>
          <a:endParaRPr lang="zh-CN" altLang="en-US"/>
        </a:p>
      </dgm:t>
    </dgm:pt>
    <dgm:pt modelId="{F10F9806-A161-46BE-A03C-3DF635CC6CB7}" type="sibTrans" cxnId="{E2906BA2-2B24-45B7-93BE-F0883F0A34CB}">
      <dgm:prSet/>
      <dgm:spPr/>
      <dgm:t>
        <a:bodyPr/>
        <a:lstStyle/>
        <a:p>
          <a:endParaRPr lang="zh-CN" altLang="en-US"/>
        </a:p>
      </dgm:t>
    </dgm:pt>
    <dgm:pt modelId="{92C385CE-3E62-4262-970C-CE29CB4D737B}">
      <dgm:prSet phldrT="[文本]" custT="1"/>
      <dgm:spPr>
        <a:solidFill>
          <a:schemeClr val="accent1"/>
        </a:solidFill>
        <a:ln w="12700" cap="flat" cmpd="sng" algn="ctr">
          <a:solidFill>
            <a:prstClr val="white">
              <a:hueOff val="0"/>
              <a:satOff val="0"/>
              <a:lumOff val="0"/>
              <a:alphaOff val="0"/>
            </a:prstClr>
          </a:solidFill>
          <a:prstDash val="solid"/>
          <a:miter lim="800000"/>
        </a:ln>
        <a:effectLst/>
      </dgm:spPr>
      <dgm:t>
        <a:bodyPr spcFirstLastPara="0" vert="horz" wrap="square" lIns="30480" tIns="30480" rIns="30480" bIns="30480" numCol="1" spcCol="1270" anchor="ctr" anchorCtr="0"/>
        <a:lstStyle/>
        <a:p>
          <a:r>
            <a:rPr lang="zh-CN" altLang="en-US" sz="2400" dirty="0">
              <a:latin typeface="+mj-ea"/>
              <a:ea typeface="+mj-ea"/>
            </a:rPr>
            <a:t>内容</a:t>
          </a:r>
        </a:p>
      </dgm:t>
    </dgm:pt>
    <dgm:pt modelId="{896328CD-D850-4230-A77A-5F1094972587}" type="parTrans" cxnId="{758FB58B-7F46-4677-942E-DE01F1B1AEF3}">
      <dgm:prSet/>
      <dgm:spPr/>
      <dgm:t>
        <a:bodyPr/>
        <a:lstStyle/>
        <a:p>
          <a:endParaRPr lang="zh-CN" altLang="en-US"/>
        </a:p>
      </dgm:t>
    </dgm:pt>
    <dgm:pt modelId="{3F9A72EA-4B38-4475-9010-3530304034AB}" type="sibTrans" cxnId="{758FB58B-7F46-4677-942E-DE01F1B1AEF3}">
      <dgm:prSet/>
      <dgm:spPr/>
      <dgm:t>
        <a:bodyPr/>
        <a:lstStyle/>
        <a:p>
          <a:endParaRPr lang="zh-CN" altLang="en-US"/>
        </a:p>
      </dgm:t>
    </dgm:pt>
    <dgm:pt modelId="{EE736D94-A082-4368-9CB9-B73911090419}">
      <dgm:prSet phldrT="[文本]"/>
      <dgm:spPr/>
      <dgm:t>
        <a:bodyPr/>
        <a:lstStyle/>
        <a:p>
          <a:r>
            <a:rPr lang="zh-CN" altLang="en-US" dirty="0">
              <a:solidFill>
                <a:schemeClr val="accent1"/>
              </a:solidFill>
              <a:latin typeface="思源宋体 CN SemiBold" panose="02020600000000000000" pitchFamily="18" charset="-122"/>
              <a:ea typeface="思源宋体 CN SemiBold" panose="02020600000000000000" pitchFamily="18" charset="-122"/>
            </a:rPr>
            <a:t>最终结论</a:t>
          </a:r>
        </a:p>
      </dgm:t>
    </dgm:pt>
    <dgm:pt modelId="{C45A5B73-8172-4479-80AB-8C3DBC07AE41}" type="parTrans" cxnId="{107BDF9E-40C7-41DD-97D1-294E976434E6}">
      <dgm:prSet/>
      <dgm:spPr/>
      <dgm:t>
        <a:bodyPr/>
        <a:lstStyle/>
        <a:p>
          <a:endParaRPr lang="zh-CN" altLang="en-US"/>
        </a:p>
      </dgm:t>
    </dgm:pt>
    <dgm:pt modelId="{259FEC24-C704-44E1-AF32-A6BA9F931076}" type="sibTrans" cxnId="{107BDF9E-40C7-41DD-97D1-294E976434E6}">
      <dgm:prSet/>
      <dgm:spPr/>
      <dgm:t>
        <a:bodyPr/>
        <a:lstStyle/>
        <a:p>
          <a:endParaRPr lang="zh-CN" altLang="en-US"/>
        </a:p>
      </dgm:t>
    </dgm:pt>
    <dgm:pt modelId="{F2C08254-A4AF-4588-9B10-EEFA49C2996E}" type="pres">
      <dgm:prSet presAssocID="{62FF9955-3C1F-486B-B5FC-8E006FD685E1}" presName="Name0" presStyleCnt="0">
        <dgm:presLayoutVars>
          <dgm:chMax val="4"/>
          <dgm:resizeHandles val="exact"/>
        </dgm:presLayoutVars>
      </dgm:prSet>
      <dgm:spPr/>
    </dgm:pt>
    <dgm:pt modelId="{40A3BD57-BAB9-4D04-99CC-93159B5A8006}" type="pres">
      <dgm:prSet presAssocID="{62FF9955-3C1F-486B-B5FC-8E006FD685E1}" presName="ellipse" presStyleLbl="trBgShp" presStyleIdx="0" presStyleCnt="1"/>
      <dgm:spPr/>
    </dgm:pt>
    <dgm:pt modelId="{F7CD47FE-A013-4FB1-9C8F-FF8C3FB1DB09}" type="pres">
      <dgm:prSet presAssocID="{62FF9955-3C1F-486B-B5FC-8E006FD685E1}" presName="arrow1" presStyleLbl="fgShp" presStyleIdx="0" presStyleCnt="1" custScaleX="75064" custScaleY="139398" custLinFactNeighborX="694" custLinFactNeighborY="15194"/>
      <dgm:spPr>
        <a:gradFill rotWithShape="0">
          <a:gsLst>
            <a:gs pos="100000">
              <a:schemeClr val="accent1"/>
            </a:gs>
            <a:gs pos="0">
              <a:schemeClr val="accent1">
                <a:alpha val="0"/>
              </a:schemeClr>
            </a:gs>
          </a:gsLst>
          <a:lin ang="5400000" scaled="0"/>
        </a:gradFill>
      </dgm:spPr>
    </dgm:pt>
    <dgm:pt modelId="{FEDDCE47-C537-4893-9324-B0C288E475F2}" type="pres">
      <dgm:prSet presAssocID="{62FF9955-3C1F-486B-B5FC-8E006FD685E1}" presName="rectangle" presStyleLbl="revTx" presStyleIdx="0" presStyleCnt="1" custLinFactNeighborY="16208">
        <dgm:presLayoutVars>
          <dgm:bulletEnabled val="1"/>
        </dgm:presLayoutVars>
      </dgm:prSet>
      <dgm:spPr/>
    </dgm:pt>
    <dgm:pt modelId="{B9DC349E-84CF-455A-A9D6-098C53FD753F}" type="pres">
      <dgm:prSet presAssocID="{8E6AED74-8DF1-4742-B427-CA577EF44640}" presName="item1" presStyleLbl="node1" presStyleIdx="0" presStyleCnt="3">
        <dgm:presLayoutVars>
          <dgm:bulletEnabled val="1"/>
        </dgm:presLayoutVars>
      </dgm:prSet>
      <dgm:spPr>
        <a:xfrm>
          <a:off x="2989734" y="1601936"/>
          <a:ext cx="1316419" cy="1316419"/>
        </a:xfrm>
        <a:prstGeom prst="ellipse">
          <a:avLst/>
        </a:prstGeom>
      </dgm:spPr>
    </dgm:pt>
    <dgm:pt modelId="{71BAEE2F-7B88-4607-BF83-ADFEB0D14859}" type="pres">
      <dgm:prSet presAssocID="{92C385CE-3E62-4262-970C-CE29CB4D737B}" presName="item2" presStyleLbl="node1" presStyleIdx="1" presStyleCnt="3">
        <dgm:presLayoutVars>
          <dgm:bulletEnabled val="1"/>
        </dgm:presLayoutVars>
      </dgm:prSet>
      <dgm:spPr/>
    </dgm:pt>
    <dgm:pt modelId="{C9A3D444-1321-41F5-B0F9-F8DF0CEB6A58}" type="pres">
      <dgm:prSet presAssocID="{EE736D94-A082-4368-9CB9-B73911090419}" presName="item3" presStyleLbl="node1" presStyleIdx="2" presStyleCnt="3">
        <dgm:presLayoutVars>
          <dgm:bulletEnabled val="1"/>
        </dgm:presLayoutVars>
      </dgm:prSet>
      <dgm:spPr/>
    </dgm:pt>
    <dgm:pt modelId="{149ED7FE-FF04-4BAA-B077-8FA118E290CB}" type="pres">
      <dgm:prSet presAssocID="{62FF9955-3C1F-486B-B5FC-8E006FD685E1}" presName="funnel" presStyleLbl="trAlignAcc1" presStyleIdx="0" presStyleCnt="1" custLinFactNeighborX="1366" custLinFactNeighborY="-3748"/>
      <dgm:spPr/>
    </dgm:pt>
  </dgm:ptLst>
  <dgm:cxnLst>
    <dgm:cxn modelId="{D8051518-3F4D-4854-B17E-858A69D96957}" type="presOf" srcId="{A3674C1D-D8C5-4D9F-BF3F-4F4745865139}" destId="{C9A3D444-1321-41F5-B0F9-F8DF0CEB6A58}" srcOrd="0" destOrd="0" presId="urn:microsoft.com/office/officeart/2005/8/layout/funnel1"/>
    <dgm:cxn modelId="{02DC0861-5E79-4E09-BE17-E6590DCCDC13}" type="presOf" srcId="{EE736D94-A082-4368-9CB9-B73911090419}" destId="{FEDDCE47-C537-4893-9324-B0C288E475F2}" srcOrd="0" destOrd="0" presId="urn:microsoft.com/office/officeart/2005/8/layout/funnel1"/>
    <dgm:cxn modelId="{C6034573-3041-4AB6-9AB5-01A10728B833}" srcId="{62FF9955-3C1F-486B-B5FC-8E006FD685E1}" destId="{A3674C1D-D8C5-4D9F-BF3F-4F4745865139}" srcOrd="0" destOrd="0" parTransId="{5AF57312-6540-4380-A5D3-DCDA077C9D5E}" sibTransId="{4BDD78CE-FC6C-482E-9AC2-6F1C7BD66D26}"/>
    <dgm:cxn modelId="{F4E44F8A-DBB0-464D-8902-C2C4B6B78B03}" type="presOf" srcId="{62FF9955-3C1F-486B-B5FC-8E006FD685E1}" destId="{F2C08254-A4AF-4588-9B10-EEFA49C2996E}" srcOrd="0" destOrd="0" presId="urn:microsoft.com/office/officeart/2005/8/layout/funnel1"/>
    <dgm:cxn modelId="{758FB58B-7F46-4677-942E-DE01F1B1AEF3}" srcId="{62FF9955-3C1F-486B-B5FC-8E006FD685E1}" destId="{92C385CE-3E62-4262-970C-CE29CB4D737B}" srcOrd="2" destOrd="0" parTransId="{896328CD-D850-4230-A77A-5F1094972587}" sibTransId="{3F9A72EA-4B38-4475-9010-3530304034AB}"/>
    <dgm:cxn modelId="{C6FE3A8C-EC47-47F6-B7D9-CE49985CDB14}" type="presOf" srcId="{8E6AED74-8DF1-4742-B427-CA577EF44640}" destId="{71BAEE2F-7B88-4607-BF83-ADFEB0D14859}" srcOrd="0" destOrd="0" presId="urn:microsoft.com/office/officeart/2005/8/layout/funnel1"/>
    <dgm:cxn modelId="{107BDF9E-40C7-41DD-97D1-294E976434E6}" srcId="{62FF9955-3C1F-486B-B5FC-8E006FD685E1}" destId="{EE736D94-A082-4368-9CB9-B73911090419}" srcOrd="3" destOrd="0" parTransId="{C45A5B73-8172-4479-80AB-8C3DBC07AE41}" sibTransId="{259FEC24-C704-44E1-AF32-A6BA9F931076}"/>
    <dgm:cxn modelId="{E2906BA2-2B24-45B7-93BE-F0883F0A34CB}" srcId="{62FF9955-3C1F-486B-B5FC-8E006FD685E1}" destId="{8E6AED74-8DF1-4742-B427-CA577EF44640}" srcOrd="1" destOrd="0" parTransId="{636679EE-599D-4F4C-BFB2-37E8A3FA4CA2}" sibTransId="{F10F9806-A161-46BE-A03C-3DF635CC6CB7}"/>
    <dgm:cxn modelId="{28CF3EAD-A62B-46A8-9794-34F91B67885B}" type="presOf" srcId="{92C385CE-3E62-4262-970C-CE29CB4D737B}" destId="{B9DC349E-84CF-455A-A9D6-098C53FD753F}" srcOrd="0" destOrd="0" presId="urn:microsoft.com/office/officeart/2005/8/layout/funnel1"/>
    <dgm:cxn modelId="{7A1B1C26-72D9-4902-B328-EBEB0155D66C}" type="presParOf" srcId="{F2C08254-A4AF-4588-9B10-EEFA49C2996E}" destId="{40A3BD57-BAB9-4D04-99CC-93159B5A8006}" srcOrd="0" destOrd="0" presId="urn:microsoft.com/office/officeart/2005/8/layout/funnel1"/>
    <dgm:cxn modelId="{21E78729-429E-493C-AAFD-BBBB3D136C5D}" type="presParOf" srcId="{F2C08254-A4AF-4588-9B10-EEFA49C2996E}" destId="{F7CD47FE-A013-4FB1-9C8F-FF8C3FB1DB09}" srcOrd="1" destOrd="0" presId="urn:microsoft.com/office/officeart/2005/8/layout/funnel1"/>
    <dgm:cxn modelId="{3E71D3FB-6803-4480-A25B-00A9C3D9E409}" type="presParOf" srcId="{F2C08254-A4AF-4588-9B10-EEFA49C2996E}" destId="{FEDDCE47-C537-4893-9324-B0C288E475F2}" srcOrd="2" destOrd="0" presId="urn:microsoft.com/office/officeart/2005/8/layout/funnel1"/>
    <dgm:cxn modelId="{C1391EFD-003B-4CBF-AF0F-A7E9C7A212BC}" type="presParOf" srcId="{F2C08254-A4AF-4588-9B10-EEFA49C2996E}" destId="{B9DC349E-84CF-455A-A9D6-098C53FD753F}" srcOrd="3" destOrd="0" presId="urn:microsoft.com/office/officeart/2005/8/layout/funnel1"/>
    <dgm:cxn modelId="{CEF45445-7FE2-4719-B492-D34A91459BA7}" type="presParOf" srcId="{F2C08254-A4AF-4588-9B10-EEFA49C2996E}" destId="{71BAEE2F-7B88-4607-BF83-ADFEB0D14859}" srcOrd="4" destOrd="0" presId="urn:microsoft.com/office/officeart/2005/8/layout/funnel1"/>
    <dgm:cxn modelId="{17EEE229-C782-4CFF-B7BE-610856A2ED47}" type="presParOf" srcId="{F2C08254-A4AF-4588-9B10-EEFA49C2996E}" destId="{C9A3D444-1321-41F5-B0F9-F8DF0CEB6A58}" srcOrd="5" destOrd="0" presId="urn:microsoft.com/office/officeart/2005/8/layout/funnel1"/>
    <dgm:cxn modelId="{13AFCBF7-A08A-43BA-B62C-F34930343CB3}" type="presParOf" srcId="{F2C08254-A4AF-4588-9B10-EEFA49C2996E}" destId="{149ED7FE-FF04-4BAA-B077-8FA118E290CB}"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A3BD57-BAB9-4D04-99CC-93159B5A8006}">
      <dsp:nvSpPr>
        <dsp:cNvPr id="0" name=""/>
        <dsp:cNvSpPr/>
      </dsp:nvSpPr>
      <dsp:spPr>
        <a:xfrm>
          <a:off x="1514693" y="176972"/>
          <a:ext cx="3512224" cy="1219749"/>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7CD47FE-A013-4FB1-9C8F-FF8C3FB1DB09}">
      <dsp:nvSpPr>
        <dsp:cNvPr id="0" name=""/>
        <dsp:cNvSpPr/>
      </dsp:nvSpPr>
      <dsp:spPr>
        <a:xfrm>
          <a:off x="3025507" y="3144099"/>
          <a:ext cx="510933" cy="607252"/>
        </a:xfrm>
        <a:prstGeom prst="downArrow">
          <a:avLst/>
        </a:prstGeom>
        <a:gradFill rotWithShape="0">
          <a:gsLst>
            <a:gs pos="100000">
              <a:schemeClr val="accent1"/>
            </a:gs>
            <a:gs pos="0">
              <a:schemeClr val="accent1">
                <a:alpha val="0"/>
              </a:schemeClr>
            </a:gs>
          </a:gsLst>
          <a:lin ang="54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EDDCE47-C537-4893-9324-B0C288E475F2}">
      <dsp:nvSpPr>
        <dsp:cNvPr id="0" name=""/>
        <dsp:cNvSpPr/>
      </dsp:nvSpPr>
      <dsp:spPr>
        <a:xfrm>
          <a:off x="1642657" y="3539450"/>
          <a:ext cx="3267185" cy="816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zh-CN" altLang="en-US" sz="2300" kern="1200" dirty="0">
              <a:solidFill>
                <a:schemeClr val="accent1"/>
              </a:solidFill>
              <a:latin typeface="思源宋体 CN SemiBold" panose="02020600000000000000" pitchFamily="18" charset="-122"/>
              <a:ea typeface="思源宋体 CN SemiBold" panose="02020600000000000000" pitchFamily="18" charset="-122"/>
            </a:rPr>
            <a:t>最终结论</a:t>
          </a:r>
        </a:p>
      </dsp:txBody>
      <dsp:txXfrm>
        <a:off x="1642657" y="3539450"/>
        <a:ext cx="3267185" cy="816796"/>
      </dsp:txXfrm>
    </dsp:sp>
    <dsp:sp modelId="{B9DC349E-84CF-455A-A9D6-098C53FD753F}">
      <dsp:nvSpPr>
        <dsp:cNvPr id="0" name=""/>
        <dsp:cNvSpPr/>
      </dsp:nvSpPr>
      <dsp:spPr>
        <a:xfrm>
          <a:off x="2791618" y="1490925"/>
          <a:ext cx="1225194" cy="1225194"/>
        </a:xfrm>
        <a:prstGeom prst="ellipse">
          <a:avLst/>
        </a:prstGeom>
        <a:solidFill>
          <a:schemeClr val="accent1"/>
        </a:solidFill>
        <a:ln w="12700" cap="flat" cmpd="sng" algn="ctr">
          <a:solidFill>
            <a:prstClr val="white">
              <a:hueOff val="0"/>
              <a:satOff val="0"/>
              <a:lumOff val="0"/>
              <a:alphaOff val="0"/>
            </a:prst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latin typeface="+mj-ea"/>
              <a:ea typeface="+mj-ea"/>
            </a:rPr>
            <a:t>内容</a:t>
          </a:r>
        </a:p>
      </dsp:txBody>
      <dsp:txXfrm>
        <a:off x="2971044" y="1670351"/>
        <a:ext cx="866342" cy="866342"/>
      </dsp:txXfrm>
    </dsp:sp>
    <dsp:sp modelId="{71BAEE2F-7B88-4607-BF83-ADFEB0D14859}">
      <dsp:nvSpPr>
        <dsp:cNvPr id="0" name=""/>
        <dsp:cNvSpPr/>
      </dsp:nvSpPr>
      <dsp:spPr>
        <a:xfrm>
          <a:off x="1914923" y="571757"/>
          <a:ext cx="1225194" cy="122519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latin typeface="+mj-ea"/>
              <a:ea typeface="+mj-ea"/>
            </a:rPr>
            <a:t>内容</a:t>
          </a:r>
        </a:p>
      </dsp:txBody>
      <dsp:txXfrm>
        <a:off x="2094349" y="751183"/>
        <a:ext cx="866342" cy="866342"/>
      </dsp:txXfrm>
    </dsp:sp>
    <dsp:sp modelId="{C9A3D444-1321-41F5-B0F9-F8DF0CEB6A58}">
      <dsp:nvSpPr>
        <dsp:cNvPr id="0" name=""/>
        <dsp:cNvSpPr/>
      </dsp:nvSpPr>
      <dsp:spPr>
        <a:xfrm>
          <a:off x="3167344" y="275532"/>
          <a:ext cx="1225194" cy="122519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latin typeface="+mj-ea"/>
              <a:ea typeface="+mj-ea"/>
            </a:rPr>
            <a:t>内容</a:t>
          </a:r>
        </a:p>
      </dsp:txBody>
      <dsp:txXfrm>
        <a:off x="3346770" y="454958"/>
        <a:ext cx="866342" cy="866342"/>
      </dsp:txXfrm>
    </dsp:sp>
    <dsp:sp modelId="{149ED7FE-FF04-4BAA-B077-8FA118E290CB}">
      <dsp:nvSpPr>
        <dsp:cNvPr id="0" name=""/>
        <dsp:cNvSpPr/>
      </dsp:nvSpPr>
      <dsp:spPr>
        <a:xfrm>
          <a:off x="1422460" y="0"/>
          <a:ext cx="3811716" cy="3049372"/>
        </a:xfrm>
        <a:prstGeom prst="funnel">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24712E-63D6-933C-E5E2-3FAE32561C4B}"/>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4ADCA5F1-C0CA-88A0-2245-5E80D19CBB0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B92D8B5A-D9D7-7EED-26EC-A4CA7AD5BFA7}"/>
              </a:ext>
            </a:extLst>
          </p:cNvPr>
          <p:cNvSpPr>
            <a:spLocks noGrp="1"/>
          </p:cNvSpPr>
          <p:nvPr>
            <p:ph type="dt" sz="half" idx="10"/>
          </p:nvPr>
        </p:nvSpPr>
        <p:spPr/>
        <p:txBody>
          <a:bodyPr/>
          <a:lstStyle/>
          <a:p>
            <a:fld id="{8D0F87CF-8A79-4C42-AE28-1AB073646C19}" type="datetimeFigureOut">
              <a:rPr lang="zh-CN" altLang="en-US" smtClean="0"/>
              <a:t>2023/5/31</a:t>
            </a:fld>
            <a:endParaRPr lang="zh-CN" altLang="en-US"/>
          </a:p>
        </p:txBody>
      </p:sp>
      <p:sp>
        <p:nvSpPr>
          <p:cNvPr id="5" name="页脚占位符 4">
            <a:extLst>
              <a:ext uri="{FF2B5EF4-FFF2-40B4-BE49-F238E27FC236}">
                <a16:creationId xmlns:a16="http://schemas.microsoft.com/office/drawing/2014/main" id="{C7D4B0DF-6217-1F5B-A8F8-79BC19EF6E6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E8AF879-0B7F-91C0-EA9A-BA1C6FF41963}"/>
              </a:ext>
            </a:extLst>
          </p:cNvPr>
          <p:cNvSpPr>
            <a:spLocks noGrp="1"/>
          </p:cNvSpPr>
          <p:nvPr>
            <p:ph type="sldNum" sz="quarter" idx="12"/>
          </p:nvPr>
        </p:nvSpPr>
        <p:spPr/>
        <p:txBody>
          <a:bodyPr/>
          <a:lstStyle/>
          <a:p>
            <a:fld id="{019D8EAA-9171-49C5-AC53-194ABE19326D}" type="slidenum">
              <a:rPr lang="zh-CN" altLang="en-US" smtClean="0"/>
              <a:t>‹#›</a:t>
            </a:fld>
            <a:endParaRPr lang="zh-CN" altLang="en-US"/>
          </a:p>
        </p:txBody>
      </p:sp>
    </p:spTree>
    <p:extLst>
      <p:ext uri="{BB962C8B-B14F-4D97-AF65-F5344CB8AC3E}">
        <p14:creationId xmlns:p14="http://schemas.microsoft.com/office/powerpoint/2010/main" val="3645027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0EA9740-E9B6-DEAB-A173-F069316E6899}"/>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1114427-713C-ED46-CFC4-5298433B3885}"/>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A719646-D8F2-6308-B4D2-514F9D806632}"/>
              </a:ext>
            </a:extLst>
          </p:cNvPr>
          <p:cNvSpPr>
            <a:spLocks noGrp="1"/>
          </p:cNvSpPr>
          <p:nvPr>
            <p:ph type="dt" sz="half" idx="10"/>
          </p:nvPr>
        </p:nvSpPr>
        <p:spPr/>
        <p:txBody>
          <a:bodyPr/>
          <a:lstStyle/>
          <a:p>
            <a:fld id="{8D0F87CF-8A79-4C42-AE28-1AB073646C19}" type="datetimeFigureOut">
              <a:rPr lang="zh-CN" altLang="en-US" smtClean="0"/>
              <a:t>2023/5/31</a:t>
            </a:fld>
            <a:endParaRPr lang="zh-CN" altLang="en-US"/>
          </a:p>
        </p:txBody>
      </p:sp>
      <p:sp>
        <p:nvSpPr>
          <p:cNvPr id="5" name="页脚占位符 4">
            <a:extLst>
              <a:ext uri="{FF2B5EF4-FFF2-40B4-BE49-F238E27FC236}">
                <a16:creationId xmlns:a16="http://schemas.microsoft.com/office/drawing/2014/main" id="{C2730F1B-436D-F487-7900-393E991A5E9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7349CD5-1A3D-7300-44E0-154D64DBD2DF}"/>
              </a:ext>
            </a:extLst>
          </p:cNvPr>
          <p:cNvSpPr>
            <a:spLocks noGrp="1"/>
          </p:cNvSpPr>
          <p:nvPr>
            <p:ph type="sldNum" sz="quarter" idx="12"/>
          </p:nvPr>
        </p:nvSpPr>
        <p:spPr/>
        <p:txBody>
          <a:bodyPr/>
          <a:lstStyle/>
          <a:p>
            <a:fld id="{019D8EAA-9171-49C5-AC53-194ABE19326D}" type="slidenum">
              <a:rPr lang="zh-CN" altLang="en-US" smtClean="0"/>
              <a:t>‹#›</a:t>
            </a:fld>
            <a:endParaRPr lang="zh-CN" altLang="en-US"/>
          </a:p>
        </p:txBody>
      </p:sp>
    </p:spTree>
    <p:extLst>
      <p:ext uri="{BB962C8B-B14F-4D97-AF65-F5344CB8AC3E}">
        <p14:creationId xmlns:p14="http://schemas.microsoft.com/office/powerpoint/2010/main" val="2999569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F225A426-6F87-7963-73A5-6F378724E6C8}"/>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AE2A240B-7001-C12C-EF6F-8CE77F4368EC}"/>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5E234461-CAE2-0257-5796-27F819BBD254}"/>
              </a:ext>
            </a:extLst>
          </p:cNvPr>
          <p:cNvSpPr>
            <a:spLocks noGrp="1"/>
          </p:cNvSpPr>
          <p:nvPr>
            <p:ph type="dt" sz="half" idx="10"/>
          </p:nvPr>
        </p:nvSpPr>
        <p:spPr/>
        <p:txBody>
          <a:bodyPr/>
          <a:lstStyle/>
          <a:p>
            <a:fld id="{8D0F87CF-8A79-4C42-AE28-1AB073646C19}" type="datetimeFigureOut">
              <a:rPr lang="zh-CN" altLang="en-US" smtClean="0"/>
              <a:t>2023/5/31</a:t>
            </a:fld>
            <a:endParaRPr lang="zh-CN" altLang="en-US"/>
          </a:p>
        </p:txBody>
      </p:sp>
      <p:sp>
        <p:nvSpPr>
          <p:cNvPr id="5" name="页脚占位符 4">
            <a:extLst>
              <a:ext uri="{FF2B5EF4-FFF2-40B4-BE49-F238E27FC236}">
                <a16:creationId xmlns:a16="http://schemas.microsoft.com/office/drawing/2014/main" id="{D48A9C54-EA6F-0185-BBEF-816E952B0F6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F8DDA19-A647-BAD5-020F-57123B37A158}"/>
              </a:ext>
            </a:extLst>
          </p:cNvPr>
          <p:cNvSpPr>
            <a:spLocks noGrp="1"/>
          </p:cNvSpPr>
          <p:nvPr>
            <p:ph type="sldNum" sz="quarter" idx="12"/>
          </p:nvPr>
        </p:nvSpPr>
        <p:spPr/>
        <p:txBody>
          <a:bodyPr/>
          <a:lstStyle/>
          <a:p>
            <a:fld id="{019D8EAA-9171-49C5-AC53-194ABE19326D}" type="slidenum">
              <a:rPr lang="zh-CN" altLang="en-US" smtClean="0"/>
              <a:t>‹#›</a:t>
            </a:fld>
            <a:endParaRPr lang="zh-CN" altLang="en-US"/>
          </a:p>
        </p:txBody>
      </p:sp>
    </p:spTree>
    <p:extLst>
      <p:ext uri="{BB962C8B-B14F-4D97-AF65-F5344CB8AC3E}">
        <p14:creationId xmlns:p14="http://schemas.microsoft.com/office/powerpoint/2010/main" val="3339469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D94FFF3-328D-B95D-E94F-0A942AE9AB0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6037024A-DC34-B781-49ED-5B67F3150CEE}"/>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B86C9CE9-2D28-B38A-A0A8-68BB6C47AB87}"/>
              </a:ext>
            </a:extLst>
          </p:cNvPr>
          <p:cNvSpPr>
            <a:spLocks noGrp="1"/>
          </p:cNvSpPr>
          <p:nvPr>
            <p:ph type="dt" sz="half" idx="10"/>
          </p:nvPr>
        </p:nvSpPr>
        <p:spPr/>
        <p:txBody>
          <a:bodyPr/>
          <a:lstStyle/>
          <a:p>
            <a:fld id="{8D0F87CF-8A79-4C42-AE28-1AB073646C19}" type="datetimeFigureOut">
              <a:rPr lang="zh-CN" altLang="en-US" smtClean="0"/>
              <a:t>2023/5/31</a:t>
            </a:fld>
            <a:endParaRPr lang="zh-CN" altLang="en-US"/>
          </a:p>
        </p:txBody>
      </p:sp>
      <p:sp>
        <p:nvSpPr>
          <p:cNvPr id="5" name="页脚占位符 4">
            <a:extLst>
              <a:ext uri="{FF2B5EF4-FFF2-40B4-BE49-F238E27FC236}">
                <a16:creationId xmlns:a16="http://schemas.microsoft.com/office/drawing/2014/main" id="{F1FD5FB5-449B-34AE-7B3A-5C40C8B8DBC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F7E6848-7F61-2F9B-7561-0C9D36BF050D}"/>
              </a:ext>
            </a:extLst>
          </p:cNvPr>
          <p:cNvSpPr>
            <a:spLocks noGrp="1"/>
          </p:cNvSpPr>
          <p:nvPr>
            <p:ph type="sldNum" sz="quarter" idx="12"/>
          </p:nvPr>
        </p:nvSpPr>
        <p:spPr/>
        <p:txBody>
          <a:bodyPr/>
          <a:lstStyle/>
          <a:p>
            <a:fld id="{019D8EAA-9171-49C5-AC53-194ABE19326D}" type="slidenum">
              <a:rPr lang="zh-CN" altLang="en-US" smtClean="0"/>
              <a:t>‹#›</a:t>
            </a:fld>
            <a:endParaRPr lang="zh-CN" altLang="en-US"/>
          </a:p>
        </p:txBody>
      </p:sp>
    </p:spTree>
    <p:extLst>
      <p:ext uri="{BB962C8B-B14F-4D97-AF65-F5344CB8AC3E}">
        <p14:creationId xmlns:p14="http://schemas.microsoft.com/office/powerpoint/2010/main" val="1265798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8DE9D81-1DE3-8B7C-F5FA-773938312E9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C53F2991-5E45-F5A1-FE09-F82BCB6A55A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9D46E03F-9109-00F1-AE6F-68D953231913}"/>
              </a:ext>
            </a:extLst>
          </p:cNvPr>
          <p:cNvSpPr>
            <a:spLocks noGrp="1"/>
          </p:cNvSpPr>
          <p:nvPr>
            <p:ph type="dt" sz="half" idx="10"/>
          </p:nvPr>
        </p:nvSpPr>
        <p:spPr/>
        <p:txBody>
          <a:bodyPr/>
          <a:lstStyle/>
          <a:p>
            <a:fld id="{8D0F87CF-8A79-4C42-AE28-1AB073646C19}" type="datetimeFigureOut">
              <a:rPr lang="zh-CN" altLang="en-US" smtClean="0"/>
              <a:t>2023/5/31</a:t>
            </a:fld>
            <a:endParaRPr lang="zh-CN" altLang="en-US"/>
          </a:p>
        </p:txBody>
      </p:sp>
      <p:sp>
        <p:nvSpPr>
          <p:cNvPr id="5" name="页脚占位符 4">
            <a:extLst>
              <a:ext uri="{FF2B5EF4-FFF2-40B4-BE49-F238E27FC236}">
                <a16:creationId xmlns:a16="http://schemas.microsoft.com/office/drawing/2014/main" id="{7F45ABD5-8589-E732-52B8-99565375E3E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FAD90C9-0EE6-CE6F-C548-6587241C8F93}"/>
              </a:ext>
            </a:extLst>
          </p:cNvPr>
          <p:cNvSpPr>
            <a:spLocks noGrp="1"/>
          </p:cNvSpPr>
          <p:nvPr>
            <p:ph type="sldNum" sz="quarter" idx="12"/>
          </p:nvPr>
        </p:nvSpPr>
        <p:spPr/>
        <p:txBody>
          <a:bodyPr/>
          <a:lstStyle/>
          <a:p>
            <a:fld id="{019D8EAA-9171-49C5-AC53-194ABE19326D}" type="slidenum">
              <a:rPr lang="zh-CN" altLang="en-US" smtClean="0"/>
              <a:t>‹#›</a:t>
            </a:fld>
            <a:endParaRPr lang="zh-CN" altLang="en-US"/>
          </a:p>
        </p:txBody>
      </p:sp>
    </p:spTree>
    <p:extLst>
      <p:ext uri="{BB962C8B-B14F-4D97-AF65-F5344CB8AC3E}">
        <p14:creationId xmlns:p14="http://schemas.microsoft.com/office/powerpoint/2010/main" val="4217994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CAA0603-26C1-6BDC-30EF-7973AC36A5F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40861C92-B770-31A1-FF19-E9EC28773D64}"/>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BC8FBCA5-E3C5-AA99-6F5E-9459E2B50EF4}"/>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DCA37B35-E832-97CF-53AC-303321E51A4C}"/>
              </a:ext>
            </a:extLst>
          </p:cNvPr>
          <p:cNvSpPr>
            <a:spLocks noGrp="1"/>
          </p:cNvSpPr>
          <p:nvPr>
            <p:ph type="dt" sz="half" idx="10"/>
          </p:nvPr>
        </p:nvSpPr>
        <p:spPr/>
        <p:txBody>
          <a:bodyPr/>
          <a:lstStyle/>
          <a:p>
            <a:fld id="{8D0F87CF-8A79-4C42-AE28-1AB073646C19}" type="datetimeFigureOut">
              <a:rPr lang="zh-CN" altLang="en-US" smtClean="0"/>
              <a:t>2023/5/31</a:t>
            </a:fld>
            <a:endParaRPr lang="zh-CN" altLang="en-US"/>
          </a:p>
        </p:txBody>
      </p:sp>
      <p:sp>
        <p:nvSpPr>
          <p:cNvPr id="6" name="页脚占位符 5">
            <a:extLst>
              <a:ext uri="{FF2B5EF4-FFF2-40B4-BE49-F238E27FC236}">
                <a16:creationId xmlns:a16="http://schemas.microsoft.com/office/drawing/2014/main" id="{6D3A2ED5-6B8B-E950-B909-7F9A9A7BBBB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5E256B8-A687-39A6-98CA-9C4191FE1AAA}"/>
              </a:ext>
            </a:extLst>
          </p:cNvPr>
          <p:cNvSpPr>
            <a:spLocks noGrp="1"/>
          </p:cNvSpPr>
          <p:nvPr>
            <p:ph type="sldNum" sz="quarter" idx="12"/>
          </p:nvPr>
        </p:nvSpPr>
        <p:spPr/>
        <p:txBody>
          <a:bodyPr/>
          <a:lstStyle/>
          <a:p>
            <a:fld id="{019D8EAA-9171-49C5-AC53-194ABE19326D}" type="slidenum">
              <a:rPr lang="zh-CN" altLang="en-US" smtClean="0"/>
              <a:t>‹#›</a:t>
            </a:fld>
            <a:endParaRPr lang="zh-CN" altLang="en-US"/>
          </a:p>
        </p:txBody>
      </p:sp>
    </p:spTree>
    <p:extLst>
      <p:ext uri="{BB962C8B-B14F-4D97-AF65-F5344CB8AC3E}">
        <p14:creationId xmlns:p14="http://schemas.microsoft.com/office/powerpoint/2010/main" val="4220675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1FFEE40-4440-D73A-598F-3D5E3B21A30E}"/>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625CA349-923D-E4DB-40D3-66B518E18E2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3FF7F1ED-B9CA-0798-C4B1-7AE7C7CC46B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916B6ADC-35D1-0DDD-E55D-BC472078A4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D4D54B25-061B-F200-6ECD-54A8FC8D12E3}"/>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C66B2856-0673-C5F4-F06C-2C100AF05163}"/>
              </a:ext>
            </a:extLst>
          </p:cNvPr>
          <p:cNvSpPr>
            <a:spLocks noGrp="1"/>
          </p:cNvSpPr>
          <p:nvPr>
            <p:ph type="dt" sz="half" idx="10"/>
          </p:nvPr>
        </p:nvSpPr>
        <p:spPr/>
        <p:txBody>
          <a:bodyPr/>
          <a:lstStyle/>
          <a:p>
            <a:fld id="{8D0F87CF-8A79-4C42-AE28-1AB073646C19}" type="datetimeFigureOut">
              <a:rPr lang="zh-CN" altLang="en-US" smtClean="0"/>
              <a:t>2023/5/31</a:t>
            </a:fld>
            <a:endParaRPr lang="zh-CN" altLang="en-US"/>
          </a:p>
        </p:txBody>
      </p:sp>
      <p:sp>
        <p:nvSpPr>
          <p:cNvPr id="8" name="页脚占位符 7">
            <a:extLst>
              <a:ext uri="{FF2B5EF4-FFF2-40B4-BE49-F238E27FC236}">
                <a16:creationId xmlns:a16="http://schemas.microsoft.com/office/drawing/2014/main" id="{EFF87AF9-19AD-214A-D121-22061361073A}"/>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67D4DEFA-235B-CC76-ECD4-F10FBC07E462}"/>
              </a:ext>
            </a:extLst>
          </p:cNvPr>
          <p:cNvSpPr>
            <a:spLocks noGrp="1"/>
          </p:cNvSpPr>
          <p:nvPr>
            <p:ph type="sldNum" sz="quarter" idx="12"/>
          </p:nvPr>
        </p:nvSpPr>
        <p:spPr/>
        <p:txBody>
          <a:bodyPr/>
          <a:lstStyle/>
          <a:p>
            <a:fld id="{019D8EAA-9171-49C5-AC53-194ABE19326D}" type="slidenum">
              <a:rPr lang="zh-CN" altLang="en-US" smtClean="0"/>
              <a:t>‹#›</a:t>
            </a:fld>
            <a:endParaRPr lang="zh-CN" altLang="en-US"/>
          </a:p>
        </p:txBody>
      </p:sp>
    </p:spTree>
    <p:extLst>
      <p:ext uri="{BB962C8B-B14F-4D97-AF65-F5344CB8AC3E}">
        <p14:creationId xmlns:p14="http://schemas.microsoft.com/office/powerpoint/2010/main" val="4185155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28C9EF7-6AC4-027A-BCEF-1B5B2E5910C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CA201E67-1BB5-2FE0-C93E-E77AD3F3FF83}"/>
              </a:ext>
            </a:extLst>
          </p:cNvPr>
          <p:cNvSpPr>
            <a:spLocks noGrp="1"/>
          </p:cNvSpPr>
          <p:nvPr>
            <p:ph type="dt" sz="half" idx="10"/>
          </p:nvPr>
        </p:nvSpPr>
        <p:spPr/>
        <p:txBody>
          <a:bodyPr/>
          <a:lstStyle/>
          <a:p>
            <a:fld id="{8D0F87CF-8A79-4C42-AE28-1AB073646C19}" type="datetimeFigureOut">
              <a:rPr lang="zh-CN" altLang="en-US" smtClean="0"/>
              <a:t>2023/5/31</a:t>
            </a:fld>
            <a:endParaRPr lang="zh-CN" altLang="en-US"/>
          </a:p>
        </p:txBody>
      </p:sp>
      <p:sp>
        <p:nvSpPr>
          <p:cNvPr id="4" name="页脚占位符 3">
            <a:extLst>
              <a:ext uri="{FF2B5EF4-FFF2-40B4-BE49-F238E27FC236}">
                <a16:creationId xmlns:a16="http://schemas.microsoft.com/office/drawing/2014/main" id="{FF9AF3FB-4460-E523-2804-F9B9815B6328}"/>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F381F3D8-B3B5-02DB-EE76-D32AC30F1316}"/>
              </a:ext>
            </a:extLst>
          </p:cNvPr>
          <p:cNvSpPr>
            <a:spLocks noGrp="1"/>
          </p:cNvSpPr>
          <p:nvPr>
            <p:ph type="sldNum" sz="quarter" idx="12"/>
          </p:nvPr>
        </p:nvSpPr>
        <p:spPr/>
        <p:txBody>
          <a:bodyPr/>
          <a:lstStyle/>
          <a:p>
            <a:fld id="{019D8EAA-9171-49C5-AC53-194ABE19326D}" type="slidenum">
              <a:rPr lang="zh-CN" altLang="en-US" smtClean="0"/>
              <a:t>‹#›</a:t>
            </a:fld>
            <a:endParaRPr lang="zh-CN" altLang="en-US"/>
          </a:p>
        </p:txBody>
      </p:sp>
    </p:spTree>
    <p:extLst>
      <p:ext uri="{BB962C8B-B14F-4D97-AF65-F5344CB8AC3E}">
        <p14:creationId xmlns:p14="http://schemas.microsoft.com/office/powerpoint/2010/main" val="14256929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09EEEA6E-0C20-608C-D872-E9A8B65BCF8F}"/>
              </a:ext>
            </a:extLst>
          </p:cNvPr>
          <p:cNvSpPr>
            <a:spLocks noGrp="1"/>
          </p:cNvSpPr>
          <p:nvPr>
            <p:ph type="dt" sz="half" idx="10"/>
          </p:nvPr>
        </p:nvSpPr>
        <p:spPr/>
        <p:txBody>
          <a:bodyPr/>
          <a:lstStyle/>
          <a:p>
            <a:fld id="{8D0F87CF-8A79-4C42-AE28-1AB073646C19}" type="datetimeFigureOut">
              <a:rPr lang="zh-CN" altLang="en-US" smtClean="0"/>
              <a:t>2023/5/31</a:t>
            </a:fld>
            <a:endParaRPr lang="zh-CN" altLang="en-US"/>
          </a:p>
        </p:txBody>
      </p:sp>
      <p:sp>
        <p:nvSpPr>
          <p:cNvPr id="3" name="页脚占位符 2">
            <a:extLst>
              <a:ext uri="{FF2B5EF4-FFF2-40B4-BE49-F238E27FC236}">
                <a16:creationId xmlns:a16="http://schemas.microsoft.com/office/drawing/2014/main" id="{137249C0-AE69-A2D2-E1DB-12DFE9F1ADF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34C02F9C-D4B2-A8C6-0FDB-4C50CDA089A8}"/>
              </a:ext>
            </a:extLst>
          </p:cNvPr>
          <p:cNvSpPr>
            <a:spLocks noGrp="1"/>
          </p:cNvSpPr>
          <p:nvPr>
            <p:ph type="sldNum" sz="quarter" idx="12"/>
          </p:nvPr>
        </p:nvSpPr>
        <p:spPr/>
        <p:txBody>
          <a:bodyPr/>
          <a:lstStyle/>
          <a:p>
            <a:fld id="{019D8EAA-9171-49C5-AC53-194ABE19326D}" type="slidenum">
              <a:rPr lang="zh-CN" altLang="en-US" smtClean="0"/>
              <a:t>‹#›</a:t>
            </a:fld>
            <a:endParaRPr lang="zh-CN" altLang="en-US"/>
          </a:p>
        </p:txBody>
      </p:sp>
    </p:spTree>
    <p:extLst>
      <p:ext uri="{BB962C8B-B14F-4D97-AF65-F5344CB8AC3E}">
        <p14:creationId xmlns:p14="http://schemas.microsoft.com/office/powerpoint/2010/main" val="38683693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0133F02-B074-D84D-278C-2F36B4C77DC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FE4FBF1A-EB01-D71D-33C8-55032C517A9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C686C98D-5873-D126-932E-DA3A648685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DAA90207-1EBD-4031-20C7-BC5CC3D88B51}"/>
              </a:ext>
            </a:extLst>
          </p:cNvPr>
          <p:cNvSpPr>
            <a:spLocks noGrp="1"/>
          </p:cNvSpPr>
          <p:nvPr>
            <p:ph type="dt" sz="half" idx="10"/>
          </p:nvPr>
        </p:nvSpPr>
        <p:spPr/>
        <p:txBody>
          <a:bodyPr/>
          <a:lstStyle/>
          <a:p>
            <a:fld id="{8D0F87CF-8A79-4C42-AE28-1AB073646C19}" type="datetimeFigureOut">
              <a:rPr lang="zh-CN" altLang="en-US" smtClean="0"/>
              <a:t>2023/5/31</a:t>
            </a:fld>
            <a:endParaRPr lang="zh-CN" altLang="en-US"/>
          </a:p>
        </p:txBody>
      </p:sp>
      <p:sp>
        <p:nvSpPr>
          <p:cNvPr id="6" name="页脚占位符 5">
            <a:extLst>
              <a:ext uri="{FF2B5EF4-FFF2-40B4-BE49-F238E27FC236}">
                <a16:creationId xmlns:a16="http://schemas.microsoft.com/office/drawing/2014/main" id="{AFCA447F-27AE-3C18-20AF-AA74511E306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FBA2DD7-AC9D-7B2E-27DD-6C23A7CA46C0}"/>
              </a:ext>
            </a:extLst>
          </p:cNvPr>
          <p:cNvSpPr>
            <a:spLocks noGrp="1"/>
          </p:cNvSpPr>
          <p:nvPr>
            <p:ph type="sldNum" sz="quarter" idx="12"/>
          </p:nvPr>
        </p:nvSpPr>
        <p:spPr/>
        <p:txBody>
          <a:bodyPr/>
          <a:lstStyle/>
          <a:p>
            <a:fld id="{019D8EAA-9171-49C5-AC53-194ABE19326D}" type="slidenum">
              <a:rPr lang="zh-CN" altLang="en-US" smtClean="0"/>
              <a:t>‹#›</a:t>
            </a:fld>
            <a:endParaRPr lang="zh-CN" altLang="en-US"/>
          </a:p>
        </p:txBody>
      </p:sp>
    </p:spTree>
    <p:extLst>
      <p:ext uri="{BB962C8B-B14F-4D97-AF65-F5344CB8AC3E}">
        <p14:creationId xmlns:p14="http://schemas.microsoft.com/office/powerpoint/2010/main" val="3064733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B117F74-BC6B-FB94-9E92-114266506E6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59962657-DBD7-7517-0B33-2B917DC51E9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6414E194-C505-BAC4-30EC-0F7955F4C3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FAD99422-CA01-E17E-3CB8-2674ECA0779B}"/>
              </a:ext>
            </a:extLst>
          </p:cNvPr>
          <p:cNvSpPr>
            <a:spLocks noGrp="1"/>
          </p:cNvSpPr>
          <p:nvPr>
            <p:ph type="dt" sz="half" idx="10"/>
          </p:nvPr>
        </p:nvSpPr>
        <p:spPr/>
        <p:txBody>
          <a:bodyPr/>
          <a:lstStyle/>
          <a:p>
            <a:fld id="{8D0F87CF-8A79-4C42-AE28-1AB073646C19}" type="datetimeFigureOut">
              <a:rPr lang="zh-CN" altLang="en-US" smtClean="0"/>
              <a:t>2023/5/31</a:t>
            </a:fld>
            <a:endParaRPr lang="zh-CN" altLang="en-US"/>
          </a:p>
        </p:txBody>
      </p:sp>
      <p:sp>
        <p:nvSpPr>
          <p:cNvPr id="6" name="页脚占位符 5">
            <a:extLst>
              <a:ext uri="{FF2B5EF4-FFF2-40B4-BE49-F238E27FC236}">
                <a16:creationId xmlns:a16="http://schemas.microsoft.com/office/drawing/2014/main" id="{BD15FCA5-1902-AA1B-C6D7-1BB41B15662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057CDF7-5583-E6FD-FB9A-B781244908E5}"/>
              </a:ext>
            </a:extLst>
          </p:cNvPr>
          <p:cNvSpPr>
            <a:spLocks noGrp="1"/>
          </p:cNvSpPr>
          <p:nvPr>
            <p:ph type="sldNum" sz="quarter" idx="12"/>
          </p:nvPr>
        </p:nvSpPr>
        <p:spPr/>
        <p:txBody>
          <a:bodyPr/>
          <a:lstStyle/>
          <a:p>
            <a:fld id="{019D8EAA-9171-49C5-AC53-194ABE19326D}" type="slidenum">
              <a:rPr lang="zh-CN" altLang="en-US" smtClean="0"/>
              <a:t>‹#›</a:t>
            </a:fld>
            <a:endParaRPr lang="zh-CN" altLang="en-US"/>
          </a:p>
        </p:txBody>
      </p:sp>
    </p:spTree>
    <p:extLst>
      <p:ext uri="{BB962C8B-B14F-4D97-AF65-F5344CB8AC3E}">
        <p14:creationId xmlns:p14="http://schemas.microsoft.com/office/powerpoint/2010/main" val="1845302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94209505-6539-8749-7E11-D34C744291C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301D0CD6-2AFD-BD27-FBAC-228D12AAE1F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41930A8F-E5B8-5E00-860A-C49484C7623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0F87CF-8A79-4C42-AE28-1AB073646C19}" type="datetimeFigureOut">
              <a:rPr lang="zh-CN" altLang="en-US" smtClean="0"/>
              <a:t>2023/5/31</a:t>
            </a:fld>
            <a:endParaRPr lang="zh-CN" altLang="en-US"/>
          </a:p>
        </p:txBody>
      </p:sp>
      <p:sp>
        <p:nvSpPr>
          <p:cNvPr id="5" name="页脚占位符 4">
            <a:extLst>
              <a:ext uri="{FF2B5EF4-FFF2-40B4-BE49-F238E27FC236}">
                <a16:creationId xmlns:a16="http://schemas.microsoft.com/office/drawing/2014/main" id="{1A881B41-B510-E6DD-9C31-E54A7165B4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F1C558BA-7636-D0CE-BBD1-424F12A700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9D8EAA-9171-49C5-AC53-194ABE19326D}" type="slidenum">
              <a:rPr lang="zh-CN" altLang="en-US" smtClean="0"/>
              <a:t>‹#›</a:t>
            </a:fld>
            <a:endParaRPr lang="zh-CN" altLang="en-US"/>
          </a:p>
        </p:txBody>
      </p:sp>
    </p:spTree>
    <p:extLst>
      <p:ext uri="{BB962C8B-B14F-4D97-AF65-F5344CB8AC3E}">
        <p14:creationId xmlns:p14="http://schemas.microsoft.com/office/powerpoint/2010/main" val="13156750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g"/><Relationship Id="rId4" Type="http://schemas.openxmlformats.org/officeDocument/2006/relationships/image" Target="../media/image10.jp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8A715A4E-A747-8092-27FC-3A24567B1DEC}"/>
              </a:ext>
            </a:extLst>
          </p:cNvPr>
          <p:cNvSpPr>
            <a:spLocks noChangeArrowheads="1"/>
          </p:cNvSpPr>
          <p:nvPr/>
        </p:nvSpPr>
        <p:spPr bwMode="auto">
          <a:xfrm>
            <a:off x="0" y="-29968"/>
            <a:ext cx="12188858" cy="6858001"/>
          </a:xfrm>
          <a:prstGeom prst="rect">
            <a:avLst/>
          </a:prstGeom>
          <a:solidFill>
            <a:srgbClr val="F8F8F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pic>
        <p:nvPicPr>
          <p:cNvPr id="5" name="图片 2">
            <a:extLst>
              <a:ext uri="{FF2B5EF4-FFF2-40B4-BE49-F238E27FC236}">
                <a16:creationId xmlns:a16="http://schemas.microsoft.com/office/drawing/2014/main" id="{387EB88D-6C06-DF9E-499B-DDEB1669B5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92081" y="20582"/>
            <a:ext cx="1455738"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1">
            <a:extLst>
              <a:ext uri="{FF2B5EF4-FFF2-40B4-BE49-F238E27FC236}">
                <a16:creationId xmlns:a16="http://schemas.microsoft.com/office/drawing/2014/main" id="{7042651D-3742-F94D-9B8D-E59D1ECFDD39}"/>
              </a:ext>
            </a:extLst>
          </p:cNvPr>
          <p:cNvGrpSpPr>
            <a:grpSpLocks/>
          </p:cNvGrpSpPr>
          <p:nvPr/>
        </p:nvGrpSpPr>
        <p:grpSpPr bwMode="auto">
          <a:xfrm>
            <a:off x="1681146" y="3942842"/>
            <a:ext cx="6814672" cy="857201"/>
            <a:chOff x="-437903" y="128197"/>
            <a:chExt cx="3744636" cy="642852"/>
          </a:xfrm>
        </p:grpSpPr>
        <p:sp>
          <p:nvSpPr>
            <p:cNvPr id="9" name="TextBox 7">
              <a:extLst>
                <a:ext uri="{FF2B5EF4-FFF2-40B4-BE49-F238E27FC236}">
                  <a16:creationId xmlns:a16="http://schemas.microsoft.com/office/drawing/2014/main" id="{760B9D89-21DF-77C7-C672-9FAF026CDAFE}"/>
                </a:ext>
              </a:extLst>
            </p:cNvPr>
            <p:cNvSpPr>
              <a:spLocks noChangeArrowheads="1"/>
            </p:cNvSpPr>
            <p:nvPr/>
          </p:nvSpPr>
          <p:spPr bwMode="auto">
            <a:xfrm>
              <a:off x="-437903" y="128197"/>
              <a:ext cx="3744636" cy="530874"/>
            </a:xfrm>
            <a:prstGeom prst="rect">
              <a:avLst/>
            </a:prstGeom>
            <a:no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Sansation" charset="0"/>
                  <a:ea typeface="Sansation" charset="0"/>
                  <a:cs typeface="Sansation" charset="0"/>
                  <a:sym typeface="Sansation" charset="0"/>
                </a:defRPr>
              </a:lvl1pPr>
              <a:lvl2pPr marL="742950" indent="-285750">
                <a:spcBef>
                  <a:spcPct val="20000"/>
                </a:spcBef>
                <a:buFont typeface="Arial" panose="020B0604020202020204" pitchFamily="34" charset="0"/>
                <a:buChar char="–"/>
                <a:defRPr sz="2800">
                  <a:solidFill>
                    <a:schemeClr val="tx1"/>
                  </a:solidFill>
                  <a:latin typeface="Sansation" charset="0"/>
                  <a:ea typeface="Sansation" charset="0"/>
                  <a:cs typeface="Sansation" charset="0"/>
                  <a:sym typeface="Sansation" charset="0"/>
                </a:defRPr>
              </a:lvl2pPr>
              <a:lvl3pPr marL="1143000" indent="-228600">
                <a:spcBef>
                  <a:spcPct val="20000"/>
                </a:spcBef>
                <a:buFont typeface="Arial" panose="020B0604020202020204" pitchFamily="34" charset="0"/>
                <a:buChar char="•"/>
                <a:defRPr sz="2400">
                  <a:solidFill>
                    <a:schemeClr val="tx1"/>
                  </a:solidFill>
                  <a:latin typeface="Sansation" charset="0"/>
                  <a:ea typeface="Sansation" charset="0"/>
                  <a:cs typeface="Sansation" charset="0"/>
                  <a:sym typeface="Sansation" charset="0"/>
                </a:defRPr>
              </a:lvl3pPr>
              <a:lvl4pPr marL="1600200" indent="-228600">
                <a:spcBef>
                  <a:spcPct val="20000"/>
                </a:spcBef>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4pPr>
              <a:lvl5pPr marL="2057400" indent="-228600">
                <a:spcBef>
                  <a:spcPct val="20000"/>
                </a:spcBef>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9pPr>
            </a:lstStyle>
            <a:p>
              <a:pPr algn="ctr" eaLnBrk="1" fontAlgn="auto" hangingPunct="1">
                <a:spcBef>
                  <a:spcPts val="0"/>
                </a:spcBef>
                <a:spcAft>
                  <a:spcPts val="0"/>
                </a:spcAft>
                <a:buFontTx/>
                <a:buNone/>
                <a:defRPr/>
              </a:pPr>
              <a:r>
                <a:rPr lang="en-US" altLang="zh-CN" sz="4000" b="1" dirty="0">
                  <a:solidFill>
                    <a:srgbClr val="007CE9">
                      <a:lumMod val="75000"/>
                    </a:srgbClr>
                  </a:solidFill>
                  <a:latin typeface="微软雅黑"/>
                  <a:ea typeface="微软雅黑"/>
                  <a:cs typeface="+mn-cs"/>
                </a:rPr>
                <a:t>《</a:t>
              </a:r>
              <a:r>
                <a:rPr lang="zh-CN" altLang="en-US" sz="4000" b="1" dirty="0">
                  <a:solidFill>
                    <a:srgbClr val="007CE9">
                      <a:lumMod val="75000"/>
                    </a:srgbClr>
                  </a:solidFill>
                  <a:latin typeface="微软雅黑"/>
                  <a:ea typeface="微软雅黑"/>
                  <a:cs typeface="+mn-cs"/>
                </a:rPr>
                <a:t>在此填写你的研究主题</a:t>
              </a:r>
              <a:r>
                <a:rPr lang="en-US" altLang="zh-CN" sz="4000" b="1" dirty="0">
                  <a:solidFill>
                    <a:srgbClr val="007CE9">
                      <a:lumMod val="75000"/>
                    </a:srgbClr>
                  </a:solidFill>
                  <a:latin typeface="微软雅黑"/>
                  <a:ea typeface="微软雅黑"/>
                  <a:cs typeface="+mn-cs"/>
                </a:rPr>
                <a:t>》</a:t>
              </a:r>
              <a:endParaRPr lang="zh-CN" altLang="en-US" sz="4000" b="1" dirty="0">
                <a:solidFill>
                  <a:srgbClr val="007CE9">
                    <a:lumMod val="75000"/>
                  </a:srgbClr>
                </a:solidFill>
                <a:latin typeface="微软雅黑"/>
                <a:ea typeface="微软雅黑"/>
                <a:cs typeface="+mn-cs"/>
              </a:endParaRPr>
            </a:p>
          </p:txBody>
        </p:sp>
        <p:sp>
          <p:nvSpPr>
            <p:cNvPr id="10" name="TextBox 10">
              <a:extLst>
                <a:ext uri="{FF2B5EF4-FFF2-40B4-BE49-F238E27FC236}">
                  <a16:creationId xmlns:a16="http://schemas.microsoft.com/office/drawing/2014/main" id="{A7CEDEE5-A50C-01C0-9DA7-2FCB7A026DE2}"/>
                </a:ext>
              </a:extLst>
            </p:cNvPr>
            <p:cNvSpPr>
              <a:spLocks noChangeArrowheads="1"/>
            </p:cNvSpPr>
            <p:nvPr/>
          </p:nvSpPr>
          <p:spPr bwMode="auto">
            <a:xfrm>
              <a:off x="-30595" y="494071"/>
              <a:ext cx="3200400" cy="276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Sansation" charset="0"/>
                  <a:ea typeface="Sansation" charset="0"/>
                  <a:cs typeface="Sansation" charset="0"/>
                  <a:sym typeface="Sansation" charset="0"/>
                </a:defRPr>
              </a:lvl1pPr>
              <a:lvl2pPr marL="742950" indent="-285750">
                <a:spcBef>
                  <a:spcPct val="20000"/>
                </a:spcBef>
                <a:buFont typeface="Arial" panose="020B0604020202020204" pitchFamily="34" charset="0"/>
                <a:buChar char="–"/>
                <a:defRPr sz="2800">
                  <a:solidFill>
                    <a:schemeClr val="tx1"/>
                  </a:solidFill>
                  <a:latin typeface="Sansation" charset="0"/>
                  <a:ea typeface="Sansation" charset="0"/>
                  <a:cs typeface="Sansation" charset="0"/>
                  <a:sym typeface="Sansation" charset="0"/>
                </a:defRPr>
              </a:lvl2pPr>
              <a:lvl3pPr marL="1143000" indent="-228600">
                <a:spcBef>
                  <a:spcPct val="20000"/>
                </a:spcBef>
                <a:buFont typeface="Arial" panose="020B0604020202020204" pitchFamily="34" charset="0"/>
                <a:buChar char="•"/>
                <a:defRPr sz="2400">
                  <a:solidFill>
                    <a:schemeClr val="tx1"/>
                  </a:solidFill>
                  <a:latin typeface="Sansation" charset="0"/>
                  <a:ea typeface="Sansation" charset="0"/>
                  <a:cs typeface="Sansation" charset="0"/>
                  <a:sym typeface="Sansation" charset="0"/>
                </a:defRPr>
              </a:lvl3pPr>
              <a:lvl4pPr marL="1600200" indent="-228600">
                <a:spcBef>
                  <a:spcPct val="20000"/>
                </a:spcBef>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4pPr>
              <a:lvl5pPr marL="2057400" indent="-228600">
                <a:spcBef>
                  <a:spcPct val="20000"/>
                </a:spcBef>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9pPr>
            </a:lstStyle>
            <a:p>
              <a:pPr algn="r" eaLnBrk="1" hangingPunct="1">
                <a:spcBef>
                  <a:spcPct val="0"/>
                </a:spcBef>
                <a:buFont typeface="Arial" panose="020B0604020202020204" pitchFamily="34" charset="0"/>
                <a:buNone/>
              </a:pPr>
              <a:endParaRPr lang="zh-CN" altLang="en-US" sz="1800" dirty="0">
                <a:latin typeface="Arial" panose="020B0604020202020204" pitchFamily="34" charset="0"/>
                <a:ea typeface="宋体" panose="02010600030101010101" pitchFamily="2" charset="-122"/>
              </a:endParaRPr>
            </a:p>
          </p:txBody>
        </p:sp>
      </p:grpSp>
      <p:sp>
        <p:nvSpPr>
          <p:cNvPr id="11" name="Rectangle 8">
            <a:extLst>
              <a:ext uri="{FF2B5EF4-FFF2-40B4-BE49-F238E27FC236}">
                <a16:creationId xmlns:a16="http://schemas.microsoft.com/office/drawing/2014/main" id="{8A214DF3-F00F-ADB1-3E91-852D8DE8E47E}"/>
              </a:ext>
            </a:extLst>
          </p:cNvPr>
          <p:cNvSpPr>
            <a:spLocks noChangeArrowheads="1"/>
          </p:cNvSpPr>
          <p:nvPr/>
        </p:nvSpPr>
        <p:spPr bwMode="auto">
          <a:xfrm>
            <a:off x="1752600" y="5087938"/>
            <a:ext cx="5467350" cy="914400"/>
          </a:xfrm>
          <a:prstGeom prst="rect">
            <a:avLst/>
          </a:prstGeom>
          <a:solidFill>
            <a:srgbClr val="A5A5A5"/>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Sansation" charset="0"/>
                <a:ea typeface="Sansation" charset="0"/>
                <a:cs typeface="Sansation" charset="0"/>
                <a:sym typeface="Sansation" charset="0"/>
              </a:defRPr>
            </a:lvl1pPr>
            <a:lvl2pPr marL="742950" indent="-285750">
              <a:spcBef>
                <a:spcPct val="20000"/>
              </a:spcBef>
              <a:buFont typeface="Arial" panose="020B0604020202020204" pitchFamily="34" charset="0"/>
              <a:buChar char="–"/>
              <a:defRPr sz="2800">
                <a:solidFill>
                  <a:schemeClr val="tx1"/>
                </a:solidFill>
                <a:latin typeface="Sansation" charset="0"/>
                <a:ea typeface="Sansation" charset="0"/>
                <a:cs typeface="Sansation" charset="0"/>
                <a:sym typeface="Sansation" charset="0"/>
              </a:defRPr>
            </a:lvl2pPr>
            <a:lvl3pPr marL="1143000" indent="-228600">
              <a:spcBef>
                <a:spcPct val="20000"/>
              </a:spcBef>
              <a:buFont typeface="Arial" panose="020B0604020202020204" pitchFamily="34" charset="0"/>
              <a:buChar char="•"/>
              <a:defRPr sz="2400">
                <a:solidFill>
                  <a:schemeClr val="tx1"/>
                </a:solidFill>
                <a:latin typeface="Sansation" charset="0"/>
                <a:ea typeface="Sansation" charset="0"/>
                <a:cs typeface="Sansation" charset="0"/>
                <a:sym typeface="Sansation" charset="0"/>
              </a:defRPr>
            </a:lvl3pPr>
            <a:lvl4pPr marL="1600200" indent="-228600">
              <a:spcBef>
                <a:spcPct val="20000"/>
              </a:spcBef>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4pPr>
            <a:lvl5pPr marL="2057400" indent="-228600">
              <a:spcBef>
                <a:spcPct val="20000"/>
              </a:spcBef>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9pPr>
          </a:lstStyle>
          <a:p>
            <a:pPr algn="ctr" eaLnBrk="1" hangingPunct="1">
              <a:spcBef>
                <a:spcPct val="0"/>
              </a:spcBef>
              <a:buFont typeface="Arial" panose="020B0604020202020204" pitchFamily="34" charset="0"/>
              <a:buNone/>
            </a:pPr>
            <a:endParaRPr lang="zh-CN" altLang="zh-CN" sz="1800">
              <a:solidFill>
                <a:srgbClr val="FFFFFF"/>
              </a:solidFill>
              <a:ea typeface="宋体" panose="02010600030101010101" pitchFamily="2" charset="-122"/>
            </a:endParaRPr>
          </a:p>
        </p:txBody>
      </p:sp>
      <p:sp>
        <p:nvSpPr>
          <p:cNvPr id="12" name="Rectangle 9">
            <a:extLst>
              <a:ext uri="{FF2B5EF4-FFF2-40B4-BE49-F238E27FC236}">
                <a16:creationId xmlns:a16="http://schemas.microsoft.com/office/drawing/2014/main" id="{A7FC3CAF-AF76-978A-DDB8-0483F7D10066}"/>
              </a:ext>
            </a:extLst>
          </p:cNvPr>
          <p:cNvSpPr>
            <a:spLocks noChangeArrowheads="1"/>
          </p:cNvSpPr>
          <p:nvPr/>
        </p:nvSpPr>
        <p:spPr bwMode="auto">
          <a:xfrm>
            <a:off x="0" y="5087938"/>
            <a:ext cx="1701800" cy="914400"/>
          </a:xfrm>
          <a:prstGeom prst="rect">
            <a:avLst/>
          </a:prstGeom>
          <a:solidFill>
            <a:srgbClr val="7F7F7F"/>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Sansation" charset="0"/>
                <a:ea typeface="Sansation" charset="0"/>
                <a:cs typeface="Sansation" charset="0"/>
                <a:sym typeface="Sansation" charset="0"/>
              </a:defRPr>
            </a:lvl1pPr>
            <a:lvl2pPr marL="742950" indent="-285750">
              <a:spcBef>
                <a:spcPct val="20000"/>
              </a:spcBef>
              <a:buFont typeface="Arial" panose="020B0604020202020204" pitchFamily="34" charset="0"/>
              <a:buChar char="–"/>
              <a:defRPr sz="2800">
                <a:solidFill>
                  <a:schemeClr val="tx1"/>
                </a:solidFill>
                <a:latin typeface="Sansation" charset="0"/>
                <a:ea typeface="Sansation" charset="0"/>
                <a:cs typeface="Sansation" charset="0"/>
                <a:sym typeface="Sansation" charset="0"/>
              </a:defRPr>
            </a:lvl2pPr>
            <a:lvl3pPr marL="1143000" indent="-228600">
              <a:spcBef>
                <a:spcPct val="20000"/>
              </a:spcBef>
              <a:buFont typeface="Arial" panose="020B0604020202020204" pitchFamily="34" charset="0"/>
              <a:buChar char="•"/>
              <a:defRPr sz="2400">
                <a:solidFill>
                  <a:schemeClr val="tx1"/>
                </a:solidFill>
                <a:latin typeface="Sansation" charset="0"/>
                <a:ea typeface="Sansation" charset="0"/>
                <a:cs typeface="Sansation" charset="0"/>
                <a:sym typeface="Sansation" charset="0"/>
              </a:defRPr>
            </a:lvl3pPr>
            <a:lvl4pPr marL="1600200" indent="-228600">
              <a:spcBef>
                <a:spcPct val="20000"/>
              </a:spcBef>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4pPr>
            <a:lvl5pPr marL="2057400" indent="-228600">
              <a:spcBef>
                <a:spcPct val="20000"/>
              </a:spcBef>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9pPr>
          </a:lstStyle>
          <a:p>
            <a:pPr algn="ctr" eaLnBrk="1" hangingPunct="1">
              <a:spcBef>
                <a:spcPct val="0"/>
              </a:spcBef>
              <a:buFont typeface="Arial" panose="020B0604020202020204" pitchFamily="34" charset="0"/>
              <a:buNone/>
            </a:pPr>
            <a:endParaRPr lang="zh-CN" altLang="zh-CN" sz="1800">
              <a:solidFill>
                <a:srgbClr val="FFFFFF"/>
              </a:solidFill>
              <a:ea typeface="宋体" panose="02010600030101010101" pitchFamily="2" charset="-122"/>
            </a:endParaRPr>
          </a:p>
        </p:txBody>
      </p:sp>
      <p:sp>
        <p:nvSpPr>
          <p:cNvPr id="13" name="Rectangle 6">
            <a:extLst>
              <a:ext uri="{FF2B5EF4-FFF2-40B4-BE49-F238E27FC236}">
                <a16:creationId xmlns:a16="http://schemas.microsoft.com/office/drawing/2014/main" id="{26CE76C0-A926-D89A-15F1-1A48A0B82946}"/>
              </a:ext>
            </a:extLst>
          </p:cNvPr>
          <p:cNvSpPr>
            <a:spLocks noChangeArrowheads="1"/>
          </p:cNvSpPr>
          <p:nvPr/>
        </p:nvSpPr>
        <p:spPr bwMode="auto">
          <a:xfrm>
            <a:off x="8495818" y="3840163"/>
            <a:ext cx="3693040" cy="1076325"/>
          </a:xfrm>
          <a:prstGeom prst="rect">
            <a:avLst/>
          </a:prstGeom>
          <a:solidFill>
            <a:srgbClr val="0099FF"/>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Sansation" charset="0"/>
                <a:ea typeface="Sansation" charset="0"/>
                <a:cs typeface="Sansation" charset="0"/>
                <a:sym typeface="Sansation" charset="0"/>
              </a:defRPr>
            </a:lvl1pPr>
            <a:lvl2pPr marL="742950" indent="-285750">
              <a:spcBef>
                <a:spcPct val="20000"/>
              </a:spcBef>
              <a:buFont typeface="Arial" panose="020B0604020202020204" pitchFamily="34" charset="0"/>
              <a:buChar char="–"/>
              <a:defRPr sz="2800">
                <a:solidFill>
                  <a:schemeClr val="tx1"/>
                </a:solidFill>
                <a:latin typeface="Sansation" charset="0"/>
                <a:ea typeface="Sansation" charset="0"/>
                <a:cs typeface="Sansation" charset="0"/>
                <a:sym typeface="Sansation" charset="0"/>
              </a:defRPr>
            </a:lvl2pPr>
            <a:lvl3pPr marL="1143000" indent="-228600">
              <a:spcBef>
                <a:spcPct val="20000"/>
              </a:spcBef>
              <a:buFont typeface="Arial" panose="020B0604020202020204" pitchFamily="34" charset="0"/>
              <a:buChar char="•"/>
              <a:defRPr sz="2400">
                <a:solidFill>
                  <a:schemeClr val="tx1"/>
                </a:solidFill>
                <a:latin typeface="Sansation" charset="0"/>
                <a:ea typeface="Sansation" charset="0"/>
                <a:cs typeface="Sansation" charset="0"/>
                <a:sym typeface="Sansation" charset="0"/>
              </a:defRPr>
            </a:lvl3pPr>
            <a:lvl4pPr marL="1600200" indent="-228600">
              <a:spcBef>
                <a:spcPct val="20000"/>
              </a:spcBef>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4pPr>
            <a:lvl5pPr marL="2057400" indent="-228600">
              <a:spcBef>
                <a:spcPct val="20000"/>
              </a:spcBef>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9pPr>
          </a:lstStyle>
          <a:p>
            <a:pPr algn="ctr" eaLnBrk="1" hangingPunct="1">
              <a:spcBef>
                <a:spcPct val="0"/>
              </a:spcBef>
              <a:buFont typeface="Arial" panose="020B0604020202020204" pitchFamily="34" charset="0"/>
              <a:buNone/>
            </a:pPr>
            <a:endParaRPr lang="zh-CN" altLang="zh-CN" sz="1800">
              <a:solidFill>
                <a:srgbClr val="FFFFFF"/>
              </a:solidFill>
              <a:ea typeface="宋体" panose="02010600030101010101" pitchFamily="2" charset="-122"/>
            </a:endParaRPr>
          </a:p>
        </p:txBody>
      </p:sp>
      <p:sp>
        <p:nvSpPr>
          <p:cNvPr id="3" name="矩形 2">
            <a:extLst>
              <a:ext uri="{FF2B5EF4-FFF2-40B4-BE49-F238E27FC236}">
                <a16:creationId xmlns:a16="http://schemas.microsoft.com/office/drawing/2014/main" id="{416CF2E8-0601-1E18-7AC8-4ECAF9F864EB}"/>
              </a:ext>
            </a:extLst>
          </p:cNvPr>
          <p:cNvSpPr/>
          <p:nvPr/>
        </p:nvSpPr>
        <p:spPr>
          <a:xfrm>
            <a:off x="7536967" y="107213"/>
            <a:ext cx="5009436" cy="338554"/>
          </a:xfrm>
          <a:prstGeom prst="rect">
            <a:avLst/>
          </a:prstGeom>
          <a:noFill/>
        </p:spPr>
        <p:txBody>
          <a:bodyPr wrap="square" lIns="91440" tIns="45720" rIns="91440" bIns="45720">
            <a:spAutoFit/>
          </a:bodyPr>
          <a:lstStyle/>
          <a:p>
            <a:pPr algn="ctr"/>
            <a:r>
              <a:rPr lang="zh-CN" altLang="en-US" sz="1600" dirty="0">
                <a:ln w="0"/>
                <a:solidFill>
                  <a:srgbClr val="014099"/>
                </a:solidFill>
                <a:effectLst>
                  <a:outerShdw blurRad="38100" dist="19050" dir="2700000" algn="tl" rotWithShape="0">
                    <a:schemeClr val="dk1">
                      <a:alpha val="40000"/>
                    </a:schemeClr>
                  </a:outerShdw>
                </a:effectLst>
                <a:latin typeface="方正兰亭大黑简体" panose="02000000000000000000" pitchFamily="2" charset="-122"/>
                <a:ea typeface="方正兰亭大黑简体" panose="02000000000000000000" pitchFamily="2" charset="-122"/>
              </a:rPr>
              <a:t>第三届长三角青少年人工智能奥林匹克挑战赛</a:t>
            </a:r>
          </a:p>
        </p:txBody>
      </p:sp>
    </p:spTree>
    <p:extLst>
      <p:ext uri="{BB962C8B-B14F-4D97-AF65-F5344CB8AC3E}">
        <p14:creationId xmlns:p14="http://schemas.microsoft.com/office/powerpoint/2010/main" val="3329763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p:cBhvr>
                                        <p:cTn id="6" dur="500" tmFilter="0, 0; .2, .5; .8, .5; 1, 0"/>
                                        <p:tgtEl>
                                          <p:spTgt spid="8"/>
                                        </p:tgtEl>
                                      </p:cBhvr>
                                    </p:animEffect>
                                    <p:animScale>
                                      <p:cBhvr>
                                        <p:cTn id="7"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8A715A4E-A747-8092-27FC-3A24567B1DEC}"/>
              </a:ext>
            </a:extLst>
          </p:cNvPr>
          <p:cNvSpPr>
            <a:spLocks noChangeArrowheads="1"/>
          </p:cNvSpPr>
          <p:nvPr/>
        </p:nvSpPr>
        <p:spPr bwMode="auto">
          <a:xfrm>
            <a:off x="0" y="0"/>
            <a:ext cx="12188858" cy="6858001"/>
          </a:xfrm>
          <a:prstGeom prst="rect">
            <a:avLst/>
          </a:prstGeom>
          <a:solidFill>
            <a:srgbClr val="F8F8F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grpSp>
        <p:nvGrpSpPr>
          <p:cNvPr id="8" name="Group 1">
            <a:extLst>
              <a:ext uri="{FF2B5EF4-FFF2-40B4-BE49-F238E27FC236}">
                <a16:creationId xmlns:a16="http://schemas.microsoft.com/office/drawing/2014/main" id="{7042651D-3742-F94D-9B8D-E59D1ECFDD39}"/>
              </a:ext>
            </a:extLst>
          </p:cNvPr>
          <p:cNvGrpSpPr>
            <a:grpSpLocks/>
          </p:cNvGrpSpPr>
          <p:nvPr/>
        </p:nvGrpSpPr>
        <p:grpSpPr bwMode="auto">
          <a:xfrm>
            <a:off x="1681146" y="3942842"/>
            <a:ext cx="6814672" cy="857201"/>
            <a:chOff x="-437903" y="128197"/>
            <a:chExt cx="3744636" cy="642852"/>
          </a:xfrm>
        </p:grpSpPr>
        <p:sp>
          <p:nvSpPr>
            <p:cNvPr id="9" name="TextBox 7">
              <a:extLst>
                <a:ext uri="{FF2B5EF4-FFF2-40B4-BE49-F238E27FC236}">
                  <a16:creationId xmlns:a16="http://schemas.microsoft.com/office/drawing/2014/main" id="{760B9D89-21DF-77C7-C672-9FAF026CDAFE}"/>
                </a:ext>
              </a:extLst>
            </p:cNvPr>
            <p:cNvSpPr>
              <a:spLocks noChangeArrowheads="1"/>
            </p:cNvSpPr>
            <p:nvPr/>
          </p:nvSpPr>
          <p:spPr bwMode="auto">
            <a:xfrm>
              <a:off x="-437903" y="128197"/>
              <a:ext cx="3744636" cy="530874"/>
            </a:xfrm>
            <a:prstGeom prst="rect">
              <a:avLst/>
            </a:prstGeom>
            <a:no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Sansation" charset="0"/>
                  <a:ea typeface="Sansation" charset="0"/>
                  <a:cs typeface="Sansation" charset="0"/>
                  <a:sym typeface="Sansation" charset="0"/>
                </a:defRPr>
              </a:lvl1pPr>
              <a:lvl2pPr marL="742950" indent="-285750">
                <a:spcBef>
                  <a:spcPct val="20000"/>
                </a:spcBef>
                <a:buFont typeface="Arial" panose="020B0604020202020204" pitchFamily="34" charset="0"/>
                <a:buChar char="–"/>
                <a:defRPr sz="2800">
                  <a:solidFill>
                    <a:schemeClr val="tx1"/>
                  </a:solidFill>
                  <a:latin typeface="Sansation" charset="0"/>
                  <a:ea typeface="Sansation" charset="0"/>
                  <a:cs typeface="Sansation" charset="0"/>
                  <a:sym typeface="Sansation" charset="0"/>
                </a:defRPr>
              </a:lvl2pPr>
              <a:lvl3pPr marL="1143000" indent="-228600">
                <a:spcBef>
                  <a:spcPct val="20000"/>
                </a:spcBef>
                <a:buFont typeface="Arial" panose="020B0604020202020204" pitchFamily="34" charset="0"/>
                <a:buChar char="•"/>
                <a:defRPr sz="2400">
                  <a:solidFill>
                    <a:schemeClr val="tx1"/>
                  </a:solidFill>
                  <a:latin typeface="Sansation" charset="0"/>
                  <a:ea typeface="Sansation" charset="0"/>
                  <a:cs typeface="Sansation" charset="0"/>
                  <a:sym typeface="Sansation" charset="0"/>
                </a:defRPr>
              </a:lvl3pPr>
              <a:lvl4pPr marL="1600200" indent="-228600">
                <a:spcBef>
                  <a:spcPct val="20000"/>
                </a:spcBef>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4pPr>
              <a:lvl5pPr marL="2057400" indent="-228600">
                <a:spcBef>
                  <a:spcPct val="20000"/>
                </a:spcBef>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9pPr>
            </a:lstStyle>
            <a:p>
              <a:pPr algn="ctr" eaLnBrk="1" fontAlgn="auto" hangingPunct="1">
                <a:spcBef>
                  <a:spcPts val="0"/>
                </a:spcBef>
                <a:spcAft>
                  <a:spcPts val="0"/>
                </a:spcAft>
                <a:buFontTx/>
                <a:buNone/>
                <a:defRPr/>
              </a:pPr>
              <a:r>
                <a:rPr lang="en-US" altLang="zh-CN" sz="4000" b="1" spc="300" dirty="0">
                  <a:solidFill>
                    <a:srgbClr val="005DAF"/>
                  </a:solidFill>
                  <a:latin typeface="微软雅黑"/>
                  <a:ea typeface="微软雅黑"/>
                  <a:cs typeface="+mn-cs"/>
                </a:rPr>
                <a:t>THANK YOU</a:t>
              </a:r>
              <a:endParaRPr lang="zh-CN" altLang="en-US" sz="4000" b="1" spc="300" dirty="0">
                <a:solidFill>
                  <a:srgbClr val="005DAF"/>
                </a:solidFill>
                <a:latin typeface="微软雅黑"/>
                <a:ea typeface="微软雅黑"/>
                <a:cs typeface="+mn-cs"/>
              </a:endParaRPr>
            </a:p>
          </p:txBody>
        </p:sp>
        <p:sp>
          <p:nvSpPr>
            <p:cNvPr id="10" name="TextBox 10">
              <a:extLst>
                <a:ext uri="{FF2B5EF4-FFF2-40B4-BE49-F238E27FC236}">
                  <a16:creationId xmlns:a16="http://schemas.microsoft.com/office/drawing/2014/main" id="{A7CEDEE5-A50C-01C0-9DA7-2FCB7A026DE2}"/>
                </a:ext>
              </a:extLst>
            </p:cNvPr>
            <p:cNvSpPr>
              <a:spLocks noChangeArrowheads="1"/>
            </p:cNvSpPr>
            <p:nvPr/>
          </p:nvSpPr>
          <p:spPr bwMode="auto">
            <a:xfrm>
              <a:off x="-30595" y="494071"/>
              <a:ext cx="3200400" cy="276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Sansation" charset="0"/>
                  <a:ea typeface="Sansation" charset="0"/>
                  <a:cs typeface="Sansation" charset="0"/>
                  <a:sym typeface="Sansation" charset="0"/>
                </a:defRPr>
              </a:lvl1pPr>
              <a:lvl2pPr marL="742950" indent="-285750">
                <a:spcBef>
                  <a:spcPct val="20000"/>
                </a:spcBef>
                <a:buFont typeface="Arial" panose="020B0604020202020204" pitchFamily="34" charset="0"/>
                <a:buChar char="–"/>
                <a:defRPr sz="2800">
                  <a:solidFill>
                    <a:schemeClr val="tx1"/>
                  </a:solidFill>
                  <a:latin typeface="Sansation" charset="0"/>
                  <a:ea typeface="Sansation" charset="0"/>
                  <a:cs typeface="Sansation" charset="0"/>
                  <a:sym typeface="Sansation" charset="0"/>
                </a:defRPr>
              </a:lvl2pPr>
              <a:lvl3pPr marL="1143000" indent="-228600">
                <a:spcBef>
                  <a:spcPct val="20000"/>
                </a:spcBef>
                <a:buFont typeface="Arial" panose="020B0604020202020204" pitchFamily="34" charset="0"/>
                <a:buChar char="•"/>
                <a:defRPr sz="2400">
                  <a:solidFill>
                    <a:schemeClr val="tx1"/>
                  </a:solidFill>
                  <a:latin typeface="Sansation" charset="0"/>
                  <a:ea typeface="Sansation" charset="0"/>
                  <a:cs typeface="Sansation" charset="0"/>
                  <a:sym typeface="Sansation" charset="0"/>
                </a:defRPr>
              </a:lvl3pPr>
              <a:lvl4pPr marL="1600200" indent="-228600">
                <a:spcBef>
                  <a:spcPct val="20000"/>
                </a:spcBef>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4pPr>
              <a:lvl5pPr marL="2057400" indent="-228600">
                <a:spcBef>
                  <a:spcPct val="20000"/>
                </a:spcBef>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9pPr>
            </a:lstStyle>
            <a:p>
              <a:pPr algn="r" eaLnBrk="1" hangingPunct="1">
                <a:spcBef>
                  <a:spcPct val="0"/>
                </a:spcBef>
                <a:buFont typeface="Arial" panose="020B0604020202020204" pitchFamily="34" charset="0"/>
                <a:buNone/>
              </a:pPr>
              <a:endParaRPr lang="zh-CN" altLang="en-US" sz="1800" dirty="0">
                <a:latin typeface="Arial" panose="020B0604020202020204" pitchFamily="34" charset="0"/>
                <a:ea typeface="宋体" panose="02010600030101010101" pitchFamily="2" charset="-122"/>
              </a:endParaRPr>
            </a:p>
          </p:txBody>
        </p:sp>
      </p:grpSp>
      <p:sp>
        <p:nvSpPr>
          <p:cNvPr id="11" name="Rectangle 8">
            <a:extLst>
              <a:ext uri="{FF2B5EF4-FFF2-40B4-BE49-F238E27FC236}">
                <a16:creationId xmlns:a16="http://schemas.microsoft.com/office/drawing/2014/main" id="{8A214DF3-F00F-ADB1-3E91-852D8DE8E47E}"/>
              </a:ext>
            </a:extLst>
          </p:cNvPr>
          <p:cNvSpPr>
            <a:spLocks noChangeArrowheads="1"/>
          </p:cNvSpPr>
          <p:nvPr/>
        </p:nvSpPr>
        <p:spPr bwMode="auto">
          <a:xfrm>
            <a:off x="1752600" y="5087938"/>
            <a:ext cx="5467350" cy="914400"/>
          </a:xfrm>
          <a:prstGeom prst="rect">
            <a:avLst/>
          </a:prstGeom>
          <a:solidFill>
            <a:srgbClr val="A5A5A5"/>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Sansation" charset="0"/>
                <a:ea typeface="Sansation" charset="0"/>
                <a:cs typeface="Sansation" charset="0"/>
                <a:sym typeface="Sansation" charset="0"/>
              </a:defRPr>
            </a:lvl1pPr>
            <a:lvl2pPr marL="742950" indent="-285750">
              <a:spcBef>
                <a:spcPct val="20000"/>
              </a:spcBef>
              <a:buFont typeface="Arial" panose="020B0604020202020204" pitchFamily="34" charset="0"/>
              <a:buChar char="–"/>
              <a:defRPr sz="2800">
                <a:solidFill>
                  <a:schemeClr val="tx1"/>
                </a:solidFill>
                <a:latin typeface="Sansation" charset="0"/>
                <a:ea typeface="Sansation" charset="0"/>
                <a:cs typeface="Sansation" charset="0"/>
                <a:sym typeface="Sansation" charset="0"/>
              </a:defRPr>
            </a:lvl2pPr>
            <a:lvl3pPr marL="1143000" indent="-228600">
              <a:spcBef>
                <a:spcPct val="20000"/>
              </a:spcBef>
              <a:buFont typeface="Arial" panose="020B0604020202020204" pitchFamily="34" charset="0"/>
              <a:buChar char="•"/>
              <a:defRPr sz="2400">
                <a:solidFill>
                  <a:schemeClr val="tx1"/>
                </a:solidFill>
                <a:latin typeface="Sansation" charset="0"/>
                <a:ea typeface="Sansation" charset="0"/>
                <a:cs typeface="Sansation" charset="0"/>
                <a:sym typeface="Sansation" charset="0"/>
              </a:defRPr>
            </a:lvl3pPr>
            <a:lvl4pPr marL="1600200" indent="-228600">
              <a:spcBef>
                <a:spcPct val="20000"/>
              </a:spcBef>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4pPr>
            <a:lvl5pPr marL="2057400" indent="-228600">
              <a:spcBef>
                <a:spcPct val="20000"/>
              </a:spcBef>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9pPr>
          </a:lstStyle>
          <a:p>
            <a:pPr algn="ctr" eaLnBrk="1" hangingPunct="1">
              <a:spcBef>
                <a:spcPct val="0"/>
              </a:spcBef>
              <a:buFont typeface="Arial" panose="020B0604020202020204" pitchFamily="34" charset="0"/>
              <a:buNone/>
            </a:pPr>
            <a:endParaRPr lang="zh-CN" altLang="zh-CN" sz="1800">
              <a:solidFill>
                <a:srgbClr val="FFFFFF"/>
              </a:solidFill>
              <a:ea typeface="宋体" panose="02010600030101010101" pitchFamily="2" charset="-122"/>
            </a:endParaRPr>
          </a:p>
        </p:txBody>
      </p:sp>
      <p:sp>
        <p:nvSpPr>
          <p:cNvPr id="12" name="Rectangle 9">
            <a:extLst>
              <a:ext uri="{FF2B5EF4-FFF2-40B4-BE49-F238E27FC236}">
                <a16:creationId xmlns:a16="http://schemas.microsoft.com/office/drawing/2014/main" id="{A7FC3CAF-AF76-978A-DDB8-0483F7D10066}"/>
              </a:ext>
            </a:extLst>
          </p:cNvPr>
          <p:cNvSpPr>
            <a:spLocks noChangeArrowheads="1"/>
          </p:cNvSpPr>
          <p:nvPr/>
        </p:nvSpPr>
        <p:spPr bwMode="auto">
          <a:xfrm>
            <a:off x="0" y="5087938"/>
            <a:ext cx="1701800" cy="914400"/>
          </a:xfrm>
          <a:prstGeom prst="rect">
            <a:avLst/>
          </a:prstGeom>
          <a:solidFill>
            <a:srgbClr val="7F7F7F"/>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Sansation" charset="0"/>
                <a:ea typeface="Sansation" charset="0"/>
                <a:cs typeface="Sansation" charset="0"/>
                <a:sym typeface="Sansation" charset="0"/>
              </a:defRPr>
            </a:lvl1pPr>
            <a:lvl2pPr marL="742950" indent="-285750">
              <a:spcBef>
                <a:spcPct val="20000"/>
              </a:spcBef>
              <a:buFont typeface="Arial" panose="020B0604020202020204" pitchFamily="34" charset="0"/>
              <a:buChar char="–"/>
              <a:defRPr sz="2800">
                <a:solidFill>
                  <a:schemeClr val="tx1"/>
                </a:solidFill>
                <a:latin typeface="Sansation" charset="0"/>
                <a:ea typeface="Sansation" charset="0"/>
                <a:cs typeface="Sansation" charset="0"/>
                <a:sym typeface="Sansation" charset="0"/>
              </a:defRPr>
            </a:lvl2pPr>
            <a:lvl3pPr marL="1143000" indent="-228600">
              <a:spcBef>
                <a:spcPct val="20000"/>
              </a:spcBef>
              <a:buFont typeface="Arial" panose="020B0604020202020204" pitchFamily="34" charset="0"/>
              <a:buChar char="•"/>
              <a:defRPr sz="2400">
                <a:solidFill>
                  <a:schemeClr val="tx1"/>
                </a:solidFill>
                <a:latin typeface="Sansation" charset="0"/>
                <a:ea typeface="Sansation" charset="0"/>
                <a:cs typeface="Sansation" charset="0"/>
                <a:sym typeface="Sansation" charset="0"/>
              </a:defRPr>
            </a:lvl3pPr>
            <a:lvl4pPr marL="1600200" indent="-228600">
              <a:spcBef>
                <a:spcPct val="20000"/>
              </a:spcBef>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4pPr>
            <a:lvl5pPr marL="2057400" indent="-228600">
              <a:spcBef>
                <a:spcPct val="20000"/>
              </a:spcBef>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9pPr>
          </a:lstStyle>
          <a:p>
            <a:pPr algn="ctr" eaLnBrk="1" hangingPunct="1">
              <a:spcBef>
                <a:spcPct val="0"/>
              </a:spcBef>
              <a:buFont typeface="Arial" panose="020B0604020202020204" pitchFamily="34" charset="0"/>
              <a:buNone/>
            </a:pPr>
            <a:endParaRPr lang="zh-CN" altLang="zh-CN" sz="1800">
              <a:solidFill>
                <a:srgbClr val="FFFFFF"/>
              </a:solidFill>
              <a:ea typeface="宋体" panose="02010600030101010101" pitchFamily="2" charset="-122"/>
            </a:endParaRPr>
          </a:p>
        </p:txBody>
      </p:sp>
      <p:sp>
        <p:nvSpPr>
          <p:cNvPr id="13" name="Rectangle 6">
            <a:extLst>
              <a:ext uri="{FF2B5EF4-FFF2-40B4-BE49-F238E27FC236}">
                <a16:creationId xmlns:a16="http://schemas.microsoft.com/office/drawing/2014/main" id="{26CE76C0-A926-D89A-15F1-1A48A0B82946}"/>
              </a:ext>
            </a:extLst>
          </p:cNvPr>
          <p:cNvSpPr>
            <a:spLocks noChangeArrowheads="1"/>
          </p:cNvSpPr>
          <p:nvPr/>
        </p:nvSpPr>
        <p:spPr bwMode="auto">
          <a:xfrm>
            <a:off x="8495818" y="3840163"/>
            <a:ext cx="3693040" cy="1076325"/>
          </a:xfrm>
          <a:prstGeom prst="rect">
            <a:avLst/>
          </a:prstGeom>
          <a:solidFill>
            <a:srgbClr val="0099FF"/>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Sansation" charset="0"/>
                <a:ea typeface="Sansation" charset="0"/>
                <a:cs typeface="Sansation" charset="0"/>
                <a:sym typeface="Sansation" charset="0"/>
              </a:defRPr>
            </a:lvl1pPr>
            <a:lvl2pPr marL="742950" indent="-285750">
              <a:spcBef>
                <a:spcPct val="20000"/>
              </a:spcBef>
              <a:buFont typeface="Arial" panose="020B0604020202020204" pitchFamily="34" charset="0"/>
              <a:buChar char="–"/>
              <a:defRPr sz="2800">
                <a:solidFill>
                  <a:schemeClr val="tx1"/>
                </a:solidFill>
                <a:latin typeface="Sansation" charset="0"/>
                <a:ea typeface="Sansation" charset="0"/>
                <a:cs typeface="Sansation" charset="0"/>
                <a:sym typeface="Sansation" charset="0"/>
              </a:defRPr>
            </a:lvl2pPr>
            <a:lvl3pPr marL="1143000" indent="-228600">
              <a:spcBef>
                <a:spcPct val="20000"/>
              </a:spcBef>
              <a:buFont typeface="Arial" panose="020B0604020202020204" pitchFamily="34" charset="0"/>
              <a:buChar char="•"/>
              <a:defRPr sz="2400">
                <a:solidFill>
                  <a:schemeClr val="tx1"/>
                </a:solidFill>
                <a:latin typeface="Sansation" charset="0"/>
                <a:ea typeface="Sansation" charset="0"/>
                <a:cs typeface="Sansation" charset="0"/>
                <a:sym typeface="Sansation" charset="0"/>
              </a:defRPr>
            </a:lvl3pPr>
            <a:lvl4pPr marL="1600200" indent="-228600">
              <a:spcBef>
                <a:spcPct val="20000"/>
              </a:spcBef>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4pPr>
            <a:lvl5pPr marL="2057400" indent="-228600">
              <a:spcBef>
                <a:spcPct val="20000"/>
              </a:spcBef>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Sansation" charset="0"/>
                <a:ea typeface="Sansation" charset="0"/>
                <a:cs typeface="Sansation" charset="0"/>
                <a:sym typeface="Sansation" charset="0"/>
              </a:defRPr>
            </a:lvl9pPr>
          </a:lstStyle>
          <a:p>
            <a:pPr algn="ctr" eaLnBrk="1" hangingPunct="1">
              <a:spcBef>
                <a:spcPct val="0"/>
              </a:spcBef>
              <a:buFont typeface="Arial" panose="020B0604020202020204" pitchFamily="34" charset="0"/>
              <a:buNone/>
            </a:pPr>
            <a:endParaRPr lang="zh-CN" altLang="zh-CN" sz="1800">
              <a:solidFill>
                <a:srgbClr val="FFFFFF"/>
              </a:solidFill>
              <a:ea typeface="宋体" panose="02010600030101010101" pitchFamily="2" charset="-122"/>
            </a:endParaRPr>
          </a:p>
        </p:txBody>
      </p:sp>
      <p:pic>
        <p:nvPicPr>
          <p:cNvPr id="2" name="图片 2">
            <a:extLst>
              <a:ext uri="{FF2B5EF4-FFF2-40B4-BE49-F238E27FC236}">
                <a16:creationId xmlns:a16="http://schemas.microsoft.com/office/drawing/2014/main" id="{FD7389FE-6CAE-0E56-4F0B-AC26A25C5E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92081" y="20582"/>
            <a:ext cx="1455738"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a:extLst>
              <a:ext uri="{FF2B5EF4-FFF2-40B4-BE49-F238E27FC236}">
                <a16:creationId xmlns:a16="http://schemas.microsoft.com/office/drawing/2014/main" id="{A9D8CB81-41E2-15EB-0148-54F4CF50AE2F}"/>
              </a:ext>
            </a:extLst>
          </p:cNvPr>
          <p:cNvSpPr/>
          <p:nvPr/>
        </p:nvSpPr>
        <p:spPr>
          <a:xfrm>
            <a:off x="7536967" y="107213"/>
            <a:ext cx="5009436" cy="338554"/>
          </a:xfrm>
          <a:prstGeom prst="rect">
            <a:avLst/>
          </a:prstGeom>
          <a:noFill/>
        </p:spPr>
        <p:txBody>
          <a:bodyPr wrap="square" lIns="91440" tIns="45720" rIns="91440" bIns="45720">
            <a:spAutoFit/>
          </a:bodyPr>
          <a:lstStyle/>
          <a:p>
            <a:pPr algn="ctr"/>
            <a:r>
              <a:rPr lang="zh-CN" altLang="en-US" sz="1600" dirty="0">
                <a:ln w="0"/>
                <a:solidFill>
                  <a:srgbClr val="014099"/>
                </a:solidFill>
                <a:effectLst>
                  <a:outerShdw blurRad="38100" dist="19050" dir="2700000" algn="tl" rotWithShape="0">
                    <a:schemeClr val="dk1">
                      <a:alpha val="40000"/>
                    </a:schemeClr>
                  </a:outerShdw>
                </a:effectLst>
                <a:latin typeface="方正兰亭大黑简体" panose="02000000000000000000" pitchFamily="2" charset="-122"/>
                <a:ea typeface="方正兰亭大黑简体" panose="02000000000000000000" pitchFamily="2" charset="-122"/>
              </a:rPr>
              <a:t>第三届长三角青少年人工智能奥林匹克挑战赛</a:t>
            </a:r>
          </a:p>
        </p:txBody>
      </p:sp>
    </p:spTree>
    <p:extLst>
      <p:ext uri="{BB962C8B-B14F-4D97-AF65-F5344CB8AC3E}">
        <p14:creationId xmlns:p14="http://schemas.microsoft.com/office/powerpoint/2010/main" val="1240078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p:cBhvr>
                                        <p:cTn id="6" dur="500" tmFilter="0, 0; .2, .5; .8, .5; 1, 0"/>
                                        <p:tgtEl>
                                          <p:spTgt spid="8"/>
                                        </p:tgtEl>
                                      </p:cBhvr>
                                    </p:animEffect>
                                    <p:animScale>
                                      <p:cBhvr>
                                        <p:cTn id="7"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8A715A4E-A747-8092-27FC-3A24567B1DEC}"/>
              </a:ext>
            </a:extLst>
          </p:cNvPr>
          <p:cNvSpPr>
            <a:spLocks noChangeArrowheads="1"/>
          </p:cNvSpPr>
          <p:nvPr/>
        </p:nvSpPr>
        <p:spPr bwMode="auto">
          <a:xfrm>
            <a:off x="0" y="0"/>
            <a:ext cx="12188858" cy="6858001"/>
          </a:xfrm>
          <a:prstGeom prst="rect">
            <a:avLst/>
          </a:prstGeom>
          <a:solidFill>
            <a:srgbClr val="F8F8F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dirty="0"/>
          </a:p>
        </p:txBody>
      </p:sp>
      <p:sp>
        <p:nvSpPr>
          <p:cNvPr id="22" name="矩形 21">
            <a:extLst>
              <a:ext uri="{FF2B5EF4-FFF2-40B4-BE49-F238E27FC236}">
                <a16:creationId xmlns:a16="http://schemas.microsoft.com/office/drawing/2014/main" id="{E619F4B4-AB15-66E3-5579-AD3EFCB5D5BC}"/>
              </a:ext>
            </a:extLst>
          </p:cNvPr>
          <p:cNvSpPr/>
          <p:nvPr/>
        </p:nvSpPr>
        <p:spPr>
          <a:xfrm>
            <a:off x="1268634" y="2769215"/>
            <a:ext cx="1718935" cy="923330"/>
          </a:xfrm>
          <a:prstGeom prst="rect">
            <a:avLst/>
          </a:prstGeom>
        </p:spPr>
        <p:txBody>
          <a:bodyPr wrap="square">
            <a:spAutoFit/>
          </a:bodyPr>
          <a:lstStyle/>
          <a:p>
            <a:pPr algn="ctr"/>
            <a:r>
              <a:rPr lang="zh-CN" altLang="en-US" sz="5400" b="1" spc="300" dirty="0">
                <a:solidFill>
                  <a:srgbClr val="005DAF"/>
                </a:solidFill>
                <a:latin typeface="微软雅黑"/>
                <a:ea typeface="微软雅黑"/>
              </a:rPr>
              <a:t>目</a:t>
            </a:r>
            <a:r>
              <a:rPr lang="zh-CN" altLang="en-US" sz="100" b="1" spc="300" dirty="0">
                <a:solidFill>
                  <a:srgbClr val="005DAF"/>
                </a:solidFill>
                <a:latin typeface="微软雅黑"/>
                <a:ea typeface="微软雅黑"/>
              </a:rPr>
              <a:t> </a:t>
            </a:r>
            <a:r>
              <a:rPr lang="zh-CN" altLang="en-US" sz="5400" b="1" spc="300" dirty="0">
                <a:solidFill>
                  <a:srgbClr val="005DAF"/>
                </a:solidFill>
                <a:latin typeface="微软雅黑"/>
                <a:ea typeface="微软雅黑"/>
              </a:rPr>
              <a:t>录</a:t>
            </a:r>
          </a:p>
        </p:txBody>
      </p:sp>
      <p:sp>
        <p:nvSpPr>
          <p:cNvPr id="23" name="文本框 22">
            <a:extLst>
              <a:ext uri="{FF2B5EF4-FFF2-40B4-BE49-F238E27FC236}">
                <a16:creationId xmlns:a16="http://schemas.microsoft.com/office/drawing/2014/main" id="{44A53E71-1677-6F48-4730-0E6612DECAF1}"/>
              </a:ext>
            </a:extLst>
          </p:cNvPr>
          <p:cNvSpPr txBox="1"/>
          <p:nvPr/>
        </p:nvSpPr>
        <p:spPr>
          <a:xfrm>
            <a:off x="1208393" y="3692545"/>
            <a:ext cx="1839414" cy="461665"/>
          </a:xfrm>
          <a:prstGeom prst="rect">
            <a:avLst/>
          </a:prstGeom>
          <a:noFill/>
        </p:spPr>
        <p:txBody>
          <a:bodyPr wrap="none" rtlCol="0">
            <a:spAutoFit/>
          </a:bodyPr>
          <a:lstStyle/>
          <a:p>
            <a:pPr algn="ctr"/>
            <a:r>
              <a:rPr lang="en-US" altLang="zh-CN" sz="2400" dirty="0">
                <a:solidFill>
                  <a:srgbClr val="005DAF"/>
                </a:solidFill>
                <a:latin typeface="微软雅黑"/>
                <a:ea typeface="微软雅黑"/>
              </a:rPr>
              <a:t>CONTEN</a:t>
            </a:r>
            <a:r>
              <a:rPr lang="en-US" altLang="zh-CN" sz="100" dirty="0">
                <a:solidFill>
                  <a:srgbClr val="005DAF"/>
                </a:solidFill>
                <a:latin typeface="微软雅黑"/>
                <a:ea typeface="微软雅黑"/>
              </a:rPr>
              <a:t> </a:t>
            </a:r>
            <a:r>
              <a:rPr lang="en-US" altLang="zh-CN" sz="2400" dirty="0">
                <a:solidFill>
                  <a:srgbClr val="005DAF"/>
                </a:solidFill>
                <a:latin typeface="微软雅黑"/>
                <a:ea typeface="微软雅黑"/>
              </a:rPr>
              <a:t>TS</a:t>
            </a:r>
            <a:endParaRPr lang="zh-CN" altLang="en-US" sz="2400" dirty="0">
              <a:solidFill>
                <a:srgbClr val="005DAF"/>
              </a:solidFill>
              <a:latin typeface="微软雅黑"/>
              <a:ea typeface="微软雅黑"/>
            </a:endParaRPr>
          </a:p>
        </p:txBody>
      </p:sp>
      <p:sp>
        <p:nvSpPr>
          <p:cNvPr id="24" name="文本框 23">
            <a:extLst>
              <a:ext uri="{FF2B5EF4-FFF2-40B4-BE49-F238E27FC236}">
                <a16:creationId xmlns:a16="http://schemas.microsoft.com/office/drawing/2014/main" id="{50C9FB18-F266-DE1A-2B10-739CF070308A}"/>
              </a:ext>
            </a:extLst>
          </p:cNvPr>
          <p:cNvSpPr txBox="1"/>
          <p:nvPr/>
        </p:nvSpPr>
        <p:spPr>
          <a:xfrm>
            <a:off x="6094429" y="1369254"/>
            <a:ext cx="3427067" cy="5468164"/>
          </a:xfrm>
          <a:prstGeom prst="rect">
            <a:avLst/>
          </a:prstGeom>
          <a:noFill/>
        </p:spPr>
        <p:txBody>
          <a:bodyPr wrap="square" rtlCol="0" anchor="ctr">
            <a:spAutoFit/>
          </a:bodyPr>
          <a:lstStyle/>
          <a:p>
            <a:pPr marL="342900" indent="-342900">
              <a:spcBef>
                <a:spcPts val="1000"/>
              </a:spcBef>
              <a:spcAft>
                <a:spcPts val="1000"/>
              </a:spcAft>
              <a:buFont typeface="+mj-lt"/>
              <a:buAutoNum type="arabicPeriod"/>
            </a:pPr>
            <a:r>
              <a:rPr lang="zh-CN" altLang="en-US" sz="2400" b="1" dirty="0">
                <a:solidFill>
                  <a:srgbClr val="007CE9">
                    <a:lumMod val="75000"/>
                  </a:srgbClr>
                </a:solidFill>
                <a:latin typeface="微软雅黑"/>
                <a:ea typeface="微软雅黑"/>
              </a:rPr>
              <a:t>研究背景</a:t>
            </a:r>
            <a:r>
              <a:rPr lang="zh-CN" altLang="en-US" sz="2400" b="1" dirty="0">
                <a:solidFill>
                  <a:srgbClr val="005DAF"/>
                </a:solidFill>
                <a:latin typeface="微软雅黑"/>
                <a:ea typeface="微软雅黑"/>
              </a:rPr>
              <a:t>与</a:t>
            </a:r>
            <a:r>
              <a:rPr lang="zh-CN" altLang="en-US" sz="2400" b="1" dirty="0">
                <a:solidFill>
                  <a:srgbClr val="007CE9">
                    <a:lumMod val="75000"/>
                  </a:srgbClr>
                </a:solidFill>
                <a:latin typeface="微软雅黑"/>
                <a:ea typeface="微软雅黑"/>
              </a:rPr>
              <a:t>意义</a:t>
            </a:r>
            <a:endParaRPr lang="en-US" altLang="zh-CN" sz="2400" b="1" dirty="0">
              <a:solidFill>
                <a:srgbClr val="007CE9">
                  <a:lumMod val="75000"/>
                </a:srgbClr>
              </a:solidFill>
              <a:latin typeface="微软雅黑"/>
              <a:ea typeface="微软雅黑"/>
            </a:endParaRPr>
          </a:p>
          <a:p>
            <a:pPr marL="342900" indent="-342900">
              <a:spcBef>
                <a:spcPts val="1000"/>
              </a:spcBef>
              <a:spcAft>
                <a:spcPts val="1000"/>
              </a:spcAft>
              <a:buFont typeface="+mj-lt"/>
              <a:buAutoNum type="arabicPeriod"/>
            </a:pPr>
            <a:r>
              <a:rPr lang="zh-CN" altLang="en-US" sz="2400" b="1" dirty="0">
                <a:solidFill>
                  <a:srgbClr val="007CE9">
                    <a:lumMod val="75000"/>
                  </a:srgbClr>
                </a:solidFill>
                <a:latin typeface="微软雅黑"/>
                <a:ea typeface="微软雅黑"/>
                <a:sym typeface="+mn-ea"/>
              </a:rPr>
              <a:t>项目实现方法与过程</a:t>
            </a:r>
            <a:endParaRPr lang="zh-CN" altLang="en-US" sz="2400" b="1" dirty="0">
              <a:solidFill>
                <a:srgbClr val="007CE9">
                  <a:lumMod val="75000"/>
                </a:srgbClr>
              </a:solidFill>
              <a:latin typeface="微软雅黑"/>
              <a:ea typeface="微软雅黑"/>
            </a:endParaRPr>
          </a:p>
          <a:p>
            <a:pPr marL="342900" indent="-342900">
              <a:spcBef>
                <a:spcPts val="1000"/>
              </a:spcBef>
              <a:spcAft>
                <a:spcPts val="1000"/>
              </a:spcAft>
              <a:buFont typeface="+mj-lt"/>
              <a:buAutoNum type="arabicPeriod"/>
            </a:pPr>
            <a:r>
              <a:rPr lang="zh-CN" altLang="en-US" sz="2400" b="1" dirty="0">
                <a:solidFill>
                  <a:srgbClr val="007CE9">
                    <a:lumMod val="75000"/>
                  </a:srgbClr>
                </a:solidFill>
                <a:latin typeface="微软雅黑"/>
                <a:ea typeface="微软雅黑"/>
              </a:rPr>
              <a:t>项目创新点</a:t>
            </a:r>
            <a:endParaRPr lang="en-US" altLang="zh-CN" sz="2400" b="1" dirty="0">
              <a:solidFill>
                <a:srgbClr val="007CE9">
                  <a:lumMod val="75000"/>
                </a:srgbClr>
              </a:solidFill>
              <a:latin typeface="微软雅黑"/>
              <a:ea typeface="微软雅黑"/>
            </a:endParaRPr>
          </a:p>
          <a:p>
            <a:pPr marL="342900" indent="-342900">
              <a:spcBef>
                <a:spcPts val="1000"/>
              </a:spcBef>
              <a:spcAft>
                <a:spcPts val="1000"/>
              </a:spcAft>
              <a:buFont typeface="+mj-lt"/>
              <a:buAutoNum type="arabicPeriod"/>
            </a:pPr>
            <a:r>
              <a:rPr lang="zh-CN" altLang="en-US" sz="2400" b="1" dirty="0">
                <a:solidFill>
                  <a:srgbClr val="007CE9">
                    <a:lumMod val="75000"/>
                  </a:srgbClr>
                </a:solidFill>
                <a:latin typeface="微软雅黑"/>
                <a:ea typeface="微软雅黑"/>
              </a:rPr>
              <a:t>项目功能展示</a:t>
            </a:r>
            <a:endParaRPr lang="en-US" altLang="zh-CN" sz="2400" b="1" dirty="0">
              <a:solidFill>
                <a:srgbClr val="007CE9">
                  <a:lumMod val="75000"/>
                </a:srgbClr>
              </a:solidFill>
              <a:latin typeface="微软雅黑"/>
              <a:ea typeface="微软雅黑"/>
            </a:endParaRPr>
          </a:p>
          <a:p>
            <a:pPr marL="342900" indent="-342900">
              <a:spcBef>
                <a:spcPts val="1000"/>
              </a:spcBef>
              <a:spcAft>
                <a:spcPts val="1000"/>
              </a:spcAft>
              <a:buFont typeface="+mj-lt"/>
              <a:buAutoNum type="arabicPeriod"/>
            </a:pPr>
            <a:r>
              <a:rPr lang="zh-CN" altLang="en-US" sz="2400" b="1" dirty="0">
                <a:solidFill>
                  <a:srgbClr val="007CE9">
                    <a:lumMod val="75000"/>
                  </a:srgbClr>
                </a:solidFill>
                <a:latin typeface="微软雅黑"/>
                <a:ea typeface="微软雅黑"/>
              </a:rPr>
              <a:t>主题论证</a:t>
            </a:r>
            <a:endParaRPr lang="en-US" altLang="zh-CN" sz="2400" b="1" dirty="0">
              <a:solidFill>
                <a:srgbClr val="007CE9">
                  <a:lumMod val="75000"/>
                </a:srgbClr>
              </a:solidFill>
              <a:latin typeface="微软雅黑"/>
              <a:ea typeface="微软雅黑"/>
            </a:endParaRPr>
          </a:p>
          <a:p>
            <a:pPr marL="342900" indent="-342900">
              <a:spcBef>
                <a:spcPts val="1000"/>
              </a:spcBef>
              <a:spcAft>
                <a:spcPts val="1000"/>
              </a:spcAft>
              <a:buFont typeface="+mj-lt"/>
              <a:buAutoNum type="arabicPeriod"/>
            </a:pPr>
            <a:r>
              <a:rPr lang="zh-CN" altLang="en-US" sz="2400" b="1" dirty="0">
                <a:solidFill>
                  <a:srgbClr val="007CE9">
                    <a:lumMod val="75000"/>
                  </a:srgbClr>
                </a:solidFill>
                <a:latin typeface="微软雅黑"/>
                <a:ea typeface="微软雅黑"/>
              </a:rPr>
              <a:t>项目成果</a:t>
            </a:r>
            <a:endParaRPr lang="en-US" altLang="zh-CN" sz="2400" b="1" dirty="0">
              <a:solidFill>
                <a:srgbClr val="007CE9">
                  <a:lumMod val="75000"/>
                </a:srgbClr>
              </a:solidFill>
              <a:latin typeface="微软雅黑"/>
              <a:ea typeface="微软雅黑"/>
            </a:endParaRPr>
          </a:p>
          <a:p>
            <a:pPr marL="342900" indent="-342900">
              <a:spcBef>
                <a:spcPts val="1000"/>
              </a:spcBef>
              <a:spcAft>
                <a:spcPts val="1000"/>
              </a:spcAft>
              <a:buFont typeface="+mj-lt"/>
              <a:buAutoNum type="arabicPeriod"/>
            </a:pPr>
            <a:r>
              <a:rPr lang="zh-CN" altLang="en-US" sz="2400" b="1" dirty="0">
                <a:solidFill>
                  <a:srgbClr val="007CE9">
                    <a:lumMod val="75000"/>
                  </a:srgbClr>
                </a:solidFill>
                <a:latin typeface="微软雅黑"/>
                <a:ea typeface="微软雅黑"/>
              </a:rPr>
              <a:t>总结与展望</a:t>
            </a:r>
            <a:endParaRPr lang="en-US" altLang="zh-CN" sz="2400" b="1" dirty="0">
              <a:solidFill>
                <a:srgbClr val="007CE9">
                  <a:lumMod val="75000"/>
                </a:srgbClr>
              </a:solidFill>
              <a:latin typeface="微软雅黑"/>
              <a:ea typeface="微软雅黑"/>
            </a:endParaRPr>
          </a:p>
          <a:p>
            <a:pPr marL="342900" indent="-342900">
              <a:spcBef>
                <a:spcPts val="1000"/>
              </a:spcBef>
              <a:spcAft>
                <a:spcPts val="1000"/>
              </a:spcAft>
              <a:buFont typeface="+mj-lt"/>
              <a:buAutoNum type="arabicPeriod"/>
            </a:pPr>
            <a:endParaRPr lang="en-US" altLang="zh-CN" sz="2400" b="1" dirty="0">
              <a:solidFill>
                <a:srgbClr val="007CE9">
                  <a:lumMod val="75000"/>
                </a:srgbClr>
              </a:solidFill>
              <a:latin typeface="微软雅黑"/>
              <a:ea typeface="微软雅黑"/>
            </a:endParaRPr>
          </a:p>
          <a:p>
            <a:pPr marL="342900" indent="-342900">
              <a:spcBef>
                <a:spcPts val="1000"/>
              </a:spcBef>
              <a:spcAft>
                <a:spcPts val="1000"/>
              </a:spcAft>
              <a:buFont typeface="+mj-lt"/>
              <a:buAutoNum type="arabicPeriod"/>
            </a:pPr>
            <a:endParaRPr lang="zh-CN" altLang="en-US" sz="2400" b="1" dirty="0">
              <a:solidFill>
                <a:srgbClr val="007CE9">
                  <a:lumMod val="75000"/>
                </a:srgbClr>
              </a:solidFill>
              <a:latin typeface="微软雅黑"/>
              <a:ea typeface="微软雅黑"/>
            </a:endParaRPr>
          </a:p>
        </p:txBody>
      </p:sp>
      <p:grpSp>
        <p:nvGrpSpPr>
          <p:cNvPr id="25" name="组合 24">
            <a:extLst>
              <a:ext uri="{FF2B5EF4-FFF2-40B4-BE49-F238E27FC236}">
                <a16:creationId xmlns:a16="http://schemas.microsoft.com/office/drawing/2014/main" id="{602DD349-A2B7-9454-258B-CA85725BC039}"/>
              </a:ext>
            </a:extLst>
          </p:cNvPr>
          <p:cNvGrpSpPr/>
          <p:nvPr/>
        </p:nvGrpSpPr>
        <p:grpSpPr>
          <a:xfrm flipH="1">
            <a:off x="887104" y="2581870"/>
            <a:ext cx="2984292" cy="0"/>
            <a:chOff x="1209167" y="2722880"/>
            <a:chExt cx="2984292" cy="0"/>
          </a:xfrm>
        </p:grpSpPr>
        <p:cxnSp>
          <p:nvCxnSpPr>
            <p:cNvPr id="26" name="直接连接符 25">
              <a:extLst>
                <a:ext uri="{FF2B5EF4-FFF2-40B4-BE49-F238E27FC236}">
                  <a16:creationId xmlns:a16="http://schemas.microsoft.com/office/drawing/2014/main" id="{8F838A98-25AE-8BAA-BD37-8EBE38376ACF}"/>
                </a:ext>
              </a:extLst>
            </p:cNvPr>
            <p:cNvCxnSpPr/>
            <p:nvPr/>
          </p:nvCxnSpPr>
          <p:spPr>
            <a:xfrm>
              <a:off x="1211071" y="2722880"/>
              <a:ext cx="2982388" cy="0"/>
            </a:xfrm>
            <a:prstGeom prst="line">
              <a:avLst/>
            </a:prstGeom>
            <a:noFill/>
            <a:ln w="6350" cap="flat" cmpd="sng" algn="ctr">
              <a:solidFill>
                <a:srgbClr val="20B8FF"/>
              </a:solidFill>
              <a:prstDash val="solid"/>
              <a:miter lim="800000"/>
            </a:ln>
            <a:effectLst/>
          </p:spPr>
        </p:cxnSp>
        <p:cxnSp>
          <p:nvCxnSpPr>
            <p:cNvPr id="27" name="直接连接符 26">
              <a:extLst>
                <a:ext uri="{FF2B5EF4-FFF2-40B4-BE49-F238E27FC236}">
                  <a16:creationId xmlns:a16="http://schemas.microsoft.com/office/drawing/2014/main" id="{46D09E8E-5B0A-8A05-EBC2-0D230C2D7DC3}"/>
                </a:ext>
              </a:extLst>
            </p:cNvPr>
            <p:cNvCxnSpPr/>
            <p:nvPr/>
          </p:nvCxnSpPr>
          <p:spPr>
            <a:xfrm>
              <a:off x="1209167" y="2722880"/>
              <a:ext cx="338328" cy="0"/>
            </a:xfrm>
            <a:prstGeom prst="line">
              <a:avLst/>
            </a:prstGeom>
            <a:noFill/>
            <a:ln w="50800" cap="flat" cmpd="sng" algn="ctr">
              <a:solidFill>
                <a:srgbClr val="20B8FF"/>
              </a:solidFill>
              <a:prstDash val="solid"/>
              <a:miter lim="800000"/>
            </a:ln>
            <a:effectLst/>
          </p:spPr>
        </p:cxnSp>
      </p:grpSp>
      <p:grpSp>
        <p:nvGrpSpPr>
          <p:cNvPr id="28" name="组合 27">
            <a:extLst>
              <a:ext uri="{FF2B5EF4-FFF2-40B4-BE49-F238E27FC236}">
                <a16:creationId xmlns:a16="http://schemas.microsoft.com/office/drawing/2014/main" id="{BC2B2B6A-444C-9F51-60D6-2EC59C18B149}"/>
              </a:ext>
            </a:extLst>
          </p:cNvPr>
          <p:cNvGrpSpPr/>
          <p:nvPr/>
        </p:nvGrpSpPr>
        <p:grpSpPr>
          <a:xfrm>
            <a:off x="887104" y="4380190"/>
            <a:ext cx="2982388" cy="0"/>
            <a:chOff x="1211071" y="2722880"/>
            <a:chExt cx="2982388" cy="0"/>
          </a:xfrm>
        </p:grpSpPr>
        <p:cxnSp>
          <p:nvCxnSpPr>
            <p:cNvPr id="29" name="直接连接符 28">
              <a:extLst>
                <a:ext uri="{FF2B5EF4-FFF2-40B4-BE49-F238E27FC236}">
                  <a16:creationId xmlns:a16="http://schemas.microsoft.com/office/drawing/2014/main" id="{A805871F-7DC0-373E-B198-C4A8A9EBA35F}"/>
                </a:ext>
              </a:extLst>
            </p:cNvPr>
            <p:cNvCxnSpPr/>
            <p:nvPr/>
          </p:nvCxnSpPr>
          <p:spPr>
            <a:xfrm>
              <a:off x="1211071" y="2722880"/>
              <a:ext cx="2982388" cy="0"/>
            </a:xfrm>
            <a:prstGeom prst="line">
              <a:avLst/>
            </a:prstGeom>
            <a:noFill/>
            <a:ln w="6350" cap="flat" cmpd="sng" algn="ctr">
              <a:solidFill>
                <a:srgbClr val="20B8FF"/>
              </a:solidFill>
              <a:prstDash val="solid"/>
              <a:miter lim="800000"/>
            </a:ln>
            <a:effectLst/>
          </p:spPr>
        </p:cxnSp>
        <p:cxnSp>
          <p:nvCxnSpPr>
            <p:cNvPr id="30" name="直接连接符 29">
              <a:extLst>
                <a:ext uri="{FF2B5EF4-FFF2-40B4-BE49-F238E27FC236}">
                  <a16:creationId xmlns:a16="http://schemas.microsoft.com/office/drawing/2014/main" id="{D8DE17D6-A271-1708-617B-8FD88C2DCFEC}"/>
                </a:ext>
              </a:extLst>
            </p:cNvPr>
            <p:cNvCxnSpPr/>
            <p:nvPr/>
          </p:nvCxnSpPr>
          <p:spPr>
            <a:xfrm>
              <a:off x="1211072" y="2722880"/>
              <a:ext cx="338328" cy="0"/>
            </a:xfrm>
            <a:prstGeom prst="line">
              <a:avLst/>
            </a:prstGeom>
            <a:noFill/>
            <a:ln w="50800" cap="flat" cmpd="sng" algn="ctr">
              <a:solidFill>
                <a:srgbClr val="20B8FF"/>
              </a:solidFill>
              <a:prstDash val="solid"/>
              <a:miter lim="800000"/>
            </a:ln>
            <a:effectLst/>
          </p:spPr>
        </p:cxnSp>
      </p:grpSp>
      <p:pic>
        <p:nvPicPr>
          <p:cNvPr id="2" name="图片 2">
            <a:extLst>
              <a:ext uri="{FF2B5EF4-FFF2-40B4-BE49-F238E27FC236}">
                <a16:creationId xmlns:a16="http://schemas.microsoft.com/office/drawing/2014/main" id="{CA5BD8D7-E583-AEB7-7A9E-B717DD10F2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92081" y="20582"/>
            <a:ext cx="1455738"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a:extLst>
              <a:ext uri="{FF2B5EF4-FFF2-40B4-BE49-F238E27FC236}">
                <a16:creationId xmlns:a16="http://schemas.microsoft.com/office/drawing/2014/main" id="{47D5C680-0116-CADC-8532-FF3D5613491A}"/>
              </a:ext>
            </a:extLst>
          </p:cNvPr>
          <p:cNvSpPr/>
          <p:nvPr/>
        </p:nvSpPr>
        <p:spPr>
          <a:xfrm>
            <a:off x="7536967" y="107213"/>
            <a:ext cx="5009436" cy="338554"/>
          </a:xfrm>
          <a:prstGeom prst="rect">
            <a:avLst/>
          </a:prstGeom>
          <a:noFill/>
        </p:spPr>
        <p:txBody>
          <a:bodyPr wrap="square" lIns="91440" tIns="45720" rIns="91440" bIns="45720">
            <a:spAutoFit/>
          </a:bodyPr>
          <a:lstStyle/>
          <a:p>
            <a:pPr algn="ctr"/>
            <a:r>
              <a:rPr lang="zh-CN" altLang="en-US" sz="1600" dirty="0">
                <a:ln w="0"/>
                <a:solidFill>
                  <a:srgbClr val="014099"/>
                </a:solidFill>
                <a:effectLst>
                  <a:outerShdw blurRad="38100" dist="19050" dir="2700000" algn="tl" rotWithShape="0">
                    <a:schemeClr val="dk1">
                      <a:alpha val="40000"/>
                    </a:schemeClr>
                  </a:outerShdw>
                </a:effectLst>
                <a:latin typeface="方正兰亭大黑简体" panose="02000000000000000000" pitchFamily="2" charset="-122"/>
                <a:ea typeface="方正兰亭大黑简体" panose="02000000000000000000" pitchFamily="2" charset="-122"/>
              </a:rPr>
              <a:t>第三届长三角青少年人工智能奥林匹克挑战赛</a:t>
            </a:r>
          </a:p>
        </p:txBody>
      </p:sp>
    </p:spTree>
    <p:extLst>
      <p:ext uri="{BB962C8B-B14F-4D97-AF65-F5344CB8AC3E}">
        <p14:creationId xmlns:p14="http://schemas.microsoft.com/office/powerpoint/2010/main" val="4112220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矩形 55">
            <a:extLst>
              <a:ext uri="{FF2B5EF4-FFF2-40B4-BE49-F238E27FC236}">
                <a16:creationId xmlns:a16="http://schemas.microsoft.com/office/drawing/2014/main" id="{CBDC107D-91E9-B138-A28B-ACA00405C23D}"/>
              </a:ext>
            </a:extLst>
          </p:cNvPr>
          <p:cNvSpPr>
            <a:spLocks noChangeArrowheads="1"/>
          </p:cNvSpPr>
          <p:nvPr/>
        </p:nvSpPr>
        <p:spPr bwMode="auto">
          <a:xfrm>
            <a:off x="0" y="0"/>
            <a:ext cx="12188858" cy="6858001"/>
          </a:xfrm>
          <a:prstGeom prst="rect">
            <a:avLst/>
          </a:prstGeom>
          <a:solidFill>
            <a:srgbClr val="F8F8F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cxnSp>
        <p:nvCxnSpPr>
          <p:cNvPr id="2" name="直接连接符 1">
            <a:extLst>
              <a:ext uri="{FF2B5EF4-FFF2-40B4-BE49-F238E27FC236}">
                <a16:creationId xmlns:a16="http://schemas.microsoft.com/office/drawing/2014/main" id="{5362ADB8-6417-E3B1-065E-6CED756DA962}"/>
              </a:ext>
            </a:extLst>
          </p:cNvPr>
          <p:cNvCxnSpPr/>
          <p:nvPr/>
        </p:nvCxnSpPr>
        <p:spPr>
          <a:xfrm>
            <a:off x="3817812" y="5083033"/>
            <a:ext cx="0" cy="1219298"/>
          </a:xfrm>
          <a:prstGeom prst="line">
            <a:avLst/>
          </a:prstGeom>
          <a:ln>
            <a:gradFill>
              <a:gsLst>
                <a:gs pos="0">
                  <a:schemeClr val="accent1">
                    <a:alpha val="36000"/>
                  </a:schemeClr>
                </a:gs>
                <a:gs pos="100000">
                  <a:schemeClr val="accent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3" name="矩形 2">
            <a:extLst>
              <a:ext uri="{FF2B5EF4-FFF2-40B4-BE49-F238E27FC236}">
                <a16:creationId xmlns:a16="http://schemas.microsoft.com/office/drawing/2014/main" id="{61454F2E-2966-7170-C285-5A17BA5A0A1B}"/>
              </a:ext>
            </a:extLst>
          </p:cNvPr>
          <p:cNvSpPr/>
          <p:nvPr/>
        </p:nvSpPr>
        <p:spPr>
          <a:xfrm>
            <a:off x="678180" y="3266088"/>
            <a:ext cx="10835640" cy="197964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id="{F719E560-BEC2-62A9-8069-7B243FE23DF3}"/>
              </a:ext>
            </a:extLst>
          </p:cNvPr>
          <p:cNvSpPr/>
          <p:nvPr/>
        </p:nvSpPr>
        <p:spPr>
          <a:xfrm>
            <a:off x="8650708" y="2289808"/>
            <a:ext cx="2431456" cy="3402874"/>
          </a:xfrm>
          <a:prstGeom prst="rect">
            <a:avLst/>
          </a:prstGeom>
          <a:solidFill>
            <a:srgbClr val="FF9900"/>
          </a:solidFill>
          <a:ln w="38100">
            <a:noFill/>
          </a:ln>
          <a:effectLst>
            <a:outerShdw blurRad="1016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a16="http://schemas.microsoft.com/office/drawing/2014/main" id="{3EC54703-83C1-D043-6E81-460BFA5E0D36}"/>
              </a:ext>
            </a:extLst>
          </p:cNvPr>
          <p:cNvSpPr/>
          <p:nvPr/>
        </p:nvSpPr>
        <p:spPr>
          <a:xfrm>
            <a:off x="4775200" y="2026551"/>
            <a:ext cx="2641600" cy="3696976"/>
          </a:xfrm>
          <a:prstGeom prst="rect">
            <a:avLst/>
          </a:prstGeom>
          <a:solidFill>
            <a:schemeClr val="accent1"/>
          </a:solidFill>
          <a:ln w="38100">
            <a:noFill/>
          </a:ln>
          <a:effectLst>
            <a:outerShdw blurRad="1016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a16="http://schemas.microsoft.com/office/drawing/2014/main" id="{020F91B0-D799-B1C8-426F-1B29CC6DD8EE}"/>
              </a:ext>
            </a:extLst>
          </p:cNvPr>
          <p:cNvSpPr/>
          <p:nvPr/>
        </p:nvSpPr>
        <p:spPr>
          <a:xfrm>
            <a:off x="1109836" y="2289808"/>
            <a:ext cx="2431456" cy="3402874"/>
          </a:xfrm>
          <a:prstGeom prst="rect">
            <a:avLst/>
          </a:prstGeom>
          <a:solidFill>
            <a:srgbClr val="FF9900"/>
          </a:solidFill>
          <a:ln w="38100">
            <a:noFill/>
          </a:ln>
          <a:effectLst>
            <a:outerShdw blurRad="1016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zh-CN" altLang="en-US"/>
          </a:p>
        </p:txBody>
      </p:sp>
      <p:sp>
        <p:nvSpPr>
          <p:cNvPr id="10" name="任意多边形: 形状 9">
            <a:extLst>
              <a:ext uri="{FF2B5EF4-FFF2-40B4-BE49-F238E27FC236}">
                <a16:creationId xmlns:a16="http://schemas.microsoft.com/office/drawing/2014/main" id="{4374D8DD-D25D-7B1F-32AA-F658B0A8F7CD}"/>
              </a:ext>
            </a:extLst>
          </p:cNvPr>
          <p:cNvSpPr/>
          <p:nvPr/>
        </p:nvSpPr>
        <p:spPr>
          <a:xfrm>
            <a:off x="1109836" y="2221204"/>
            <a:ext cx="2431456" cy="3402874"/>
          </a:xfrm>
          <a:custGeom>
            <a:avLst/>
            <a:gdLst>
              <a:gd name="connsiteX0" fmla="*/ 0 w 2431456"/>
              <a:gd name="connsiteY0" fmla="*/ 0 h 3402874"/>
              <a:gd name="connsiteX1" fmla="*/ 2431456 w 2431456"/>
              <a:gd name="connsiteY1" fmla="*/ 0 h 3402874"/>
              <a:gd name="connsiteX2" fmla="*/ 2431456 w 2431456"/>
              <a:gd name="connsiteY2" fmla="*/ 1405916 h 3402874"/>
              <a:gd name="connsiteX3" fmla="*/ 2400369 w 2431456"/>
              <a:gd name="connsiteY3" fmla="*/ 1412192 h 3402874"/>
              <a:gd name="connsiteX4" fmla="*/ 2351590 w 2431456"/>
              <a:gd name="connsiteY4" fmla="*/ 1485782 h 3402874"/>
              <a:gd name="connsiteX5" fmla="*/ 2400369 w 2431456"/>
              <a:gd name="connsiteY5" fmla="*/ 1559372 h 3402874"/>
              <a:gd name="connsiteX6" fmla="*/ 2431456 w 2431456"/>
              <a:gd name="connsiteY6" fmla="*/ 1565648 h 3402874"/>
              <a:gd name="connsiteX7" fmla="*/ 2431456 w 2431456"/>
              <a:gd name="connsiteY7" fmla="*/ 3402874 h 3402874"/>
              <a:gd name="connsiteX8" fmla="*/ 0 w 2431456"/>
              <a:gd name="connsiteY8" fmla="*/ 3402874 h 3402874"/>
              <a:gd name="connsiteX9" fmla="*/ 0 w 2431456"/>
              <a:gd name="connsiteY9" fmla="*/ 1565648 h 3402874"/>
              <a:gd name="connsiteX10" fmla="*/ 31087 w 2431456"/>
              <a:gd name="connsiteY10" fmla="*/ 1559372 h 3402874"/>
              <a:gd name="connsiteX11" fmla="*/ 79866 w 2431456"/>
              <a:gd name="connsiteY11" fmla="*/ 1485782 h 3402874"/>
              <a:gd name="connsiteX12" fmla="*/ 31087 w 2431456"/>
              <a:gd name="connsiteY12" fmla="*/ 1412192 h 3402874"/>
              <a:gd name="connsiteX13" fmla="*/ 0 w 2431456"/>
              <a:gd name="connsiteY13" fmla="*/ 1405916 h 3402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31456" h="3402874">
                <a:moveTo>
                  <a:pt x="0" y="0"/>
                </a:moveTo>
                <a:lnTo>
                  <a:pt x="2431456" y="0"/>
                </a:lnTo>
                <a:lnTo>
                  <a:pt x="2431456" y="1405916"/>
                </a:lnTo>
                <a:lnTo>
                  <a:pt x="2400369" y="1412192"/>
                </a:lnTo>
                <a:cubicBezTo>
                  <a:pt x="2371704" y="1424317"/>
                  <a:pt x="2351590" y="1452701"/>
                  <a:pt x="2351590" y="1485782"/>
                </a:cubicBezTo>
                <a:cubicBezTo>
                  <a:pt x="2351590" y="1518864"/>
                  <a:pt x="2371704" y="1547248"/>
                  <a:pt x="2400369" y="1559372"/>
                </a:cubicBezTo>
                <a:lnTo>
                  <a:pt x="2431456" y="1565648"/>
                </a:lnTo>
                <a:lnTo>
                  <a:pt x="2431456" y="3402874"/>
                </a:lnTo>
                <a:lnTo>
                  <a:pt x="0" y="3402874"/>
                </a:lnTo>
                <a:lnTo>
                  <a:pt x="0" y="1565648"/>
                </a:lnTo>
                <a:lnTo>
                  <a:pt x="31087" y="1559372"/>
                </a:lnTo>
                <a:cubicBezTo>
                  <a:pt x="59753" y="1547248"/>
                  <a:pt x="79866" y="1518864"/>
                  <a:pt x="79866" y="1485782"/>
                </a:cubicBezTo>
                <a:cubicBezTo>
                  <a:pt x="79866" y="1452701"/>
                  <a:pt x="59753" y="1424317"/>
                  <a:pt x="31087" y="1412192"/>
                </a:cubicBezTo>
                <a:lnTo>
                  <a:pt x="0" y="1405916"/>
                </a:lnTo>
                <a:close/>
              </a:path>
            </a:pathLst>
          </a:custGeom>
          <a:solidFill>
            <a:schemeClr val="bg1">
              <a:lumMod val="95000"/>
            </a:schemeClr>
          </a:solidFill>
          <a:ln w="38100">
            <a:noFill/>
          </a:ln>
          <a:effectLst>
            <a:outerShdw blurRad="1016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just"/>
            <a:endParaRPr lang="zh-CN" altLang="en-US"/>
          </a:p>
        </p:txBody>
      </p:sp>
      <p:sp>
        <p:nvSpPr>
          <p:cNvPr id="11" name="任意多边形: 形状 10">
            <a:extLst>
              <a:ext uri="{FF2B5EF4-FFF2-40B4-BE49-F238E27FC236}">
                <a16:creationId xmlns:a16="http://schemas.microsoft.com/office/drawing/2014/main" id="{CB37138F-3D5A-71C2-B446-42DC94A28AD6}"/>
              </a:ext>
            </a:extLst>
          </p:cNvPr>
          <p:cNvSpPr/>
          <p:nvPr/>
        </p:nvSpPr>
        <p:spPr>
          <a:xfrm>
            <a:off x="4775200" y="1927102"/>
            <a:ext cx="2641600" cy="3696976"/>
          </a:xfrm>
          <a:custGeom>
            <a:avLst/>
            <a:gdLst>
              <a:gd name="connsiteX0" fmla="*/ 0 w 2641600"/>
              <a:gd name="connsiteY0" fmla="*/ 0 h 3696976"/>
              <a:gd name="connsiteX1" fmla="*/ 2641600 w 2641600"/>
              <a:gd name="connsiteY1" fmla="*/ 0 h 3696976"/>
              <a:gd name="connsiteX2" fmla="*/ 2641600 w 2641600"/>
              <a:gd name="connsiteY2" fmla="*/ 1700018 h 3696976"/>
              <a:gd name="connsiteX3" fmla="*/ 2610513 w 2641600"/>
              <a:gd name="connsiteY3" fmla="*/ 1706294 h 3696976"/>
              <a:gd name="connsiteX4" fmla="*/ 2561734 w 2641600"/>
              <a:gd name="connsiteY4" fmla="*/ 1779884 h 3696976"/>
              <a:gd name="connsiteX5" fmla="*/ 2610513 w 2641600"/>
              <a:gd name="connsiteY5" fmla="*/ 1853474 h 3696976"/>
              <a:gd name="connsiteX6" fmla="*/ 2641600 w 2641600"/>
              <a:gd name="connsiteY6" fmla="*/ 1859750 h 3696976"/>
              <a:gd name="connsiteX7" fmla="*/ 2641600 w 2641600"/>
              <a:gd name="connsiteY7" fmla="*/ 3696976 h 3696976"/>
              <a:gd name="connsiteX8" fmla="*/ 0 w 2641600"/>
              <a:gd name="connsiteY8" fmla="*/ 3696976 h 3696976"/>
              <a:gd name="connsiteX9" fmla="*/ 0 w 2641600"/>
              <a:gd name="connsiteY9" fmla="*/ 1859750 h 3696976"/>
              <a:gd name="connsiteX10" fmla="*/ 31088 w 2641600"/>
              <a:gd name="connsiteY10" fmla="*/ 1853474 h 3696976"/>
              <a:gd name="connsiteX11" fmla="*/ 79866 w 2641600"/>
              <a:gd name="connsiteY11" fmla="*/ 1779884 h 3696976"/>
              <a:gd name="connsiteX12" fmla="*/ 31088 w 2641600"/>
              <a:gd name="connsiteY12" fmla="*/ 1706294 h 3696976"/>
              <a:gd name="connsiteX13" fmla="*/ 0 w 2641600"/>
              <a:gd name="connsiteY13" fmla="*/ 1700018 h 369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41600" h="3696976">
                <a:moveTo>
                  <a:pt x="0" y="0"/>
                </a:moveTo>
                <a:lnTo>
                  <a:pt x="2641600" y="0"/>
                </a:lnTo>
                <a:lnTo>
                  <a:pt x="2641600" y="1700018"/>
                </a:lnTo>
                <a:lnTo>
                  <a:pt x="2610513" y="1706294"/>
                </a:lnTo>
                <a:cubicBezTo>
                  <a:pt x="2581848" y="1718419"/>
                  <a:pt x="2561734" y="1746803"/>
                  <a:pt x="2561734" y="1779884"/>
                </a:cubicBezTo>
                <a:cubicBezTo>
                  <a:pt x="2561734" y="1812966"/>
                  <a:pt x="2581848" y="1841350"/>
                  <a:pt x="2610513" y="1853474"/>
                </a:cubicBezTo>
                <a:lnTo>
                  <a:pt x="2641600" y="1859750"/>
                </a:lnTo>
                <a:lnTo>
                  <a:pt x="2641600" y="3696976"/>
                </a:lnTo>
                <a:lnTo>
                  <a:pt x="0" y="3696976"/>
                </a:lnTo>
                <a:lnTo>
                  <a:pt x="0" y="1859750"/>
                </a:lnTo>
                <a:lnTo>
                  <a:pt x="31088" y="1853474"/>
                </a:lnTo>
                <a:cubicBezTo>
                  <a:pt x="59753" y="1841350"/>
                  <a:pt x="79866" y="1812966"/>
                  <a:pt x="79866" y="1779884"/>
                </a:cubicBezTo>
                <a:cubicBezTo>
                  <a:pt x="79866" y="1746803"/>
                  <a:pt x="59753" y="1718419"/>
                  <a:pt x="31088" y="1706294"/>
                </a:cubicBezTo>
                <a:lnTo>
                  <a:pt x="0" y="1700018"/>
                </a:lnTo>
                <a:close/>
              </a:path>
            </a:pathLst>
          </a:custGeom>
          <a:solidFill>
            <a:schemeClr val="bg1">
              <a:lumMod val="95000"/>
            </a:schemeClr>
          </a:solidFill>
          <a:ln w="38100">
            <a:noFill/>
          </a:ln>
          <a:effectLst>
            <a:outerShdw blurRad="1016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 name="任意多边形: 形状 11">
            <a:extLst>
              <a:ext uri="{FF2B5EF4-FFF2-40B4-BE49-F238E27FC236}">
                <a16:creationId xmlns:a16="http://schemas.microsoft.com/office/drawing/2014/main" id="{FB55137A-26D4-FB03-0833-279A1EC3BD65}"/>
              </a:ext>
            </a:extLst>
          </p:cNvPr>
          <p:cNvSpPr/>
          <p:nvPr/>
        </p:nvSpPr>
        <p:spPr>
          <a:xfrm>
            <a:off x="8650708" y="2221204"/>
            <a:ext cx="2431456" cy="3402874"/>
          </a:xfrm>
          <a:custGeom>
            <a:avLst/>
            <a:gdLst>
              <a:gd name="connsiteX0" fmla="*/ 0 w 2431456"/>
              <a:gd name="connsiteY0" fmla="*/ 0 h 3402874"/>
              <a:gd name="connsiteX1" fmla="*/ 2431456 w 2431456"/>
              <a:gd name="connsiteY1" fmla="*/ 0 h 3402874"/>
              <a:gd name="connsiteX2" fmla="*/ 2431456 w 2431456"/>
              <a:gd name="connsiteY2" fmla="*/ 1405916 h 3402874"/>
              <a:gd name="connsiteX3" fmla="*/ 2400369 w 2431456"/>
              <a:gd name="connsiteY3" fmla="*/ 1412192 h 3402874"/>
              <a:gd name="connsiteX4" fmla="*/ 2351590 w 2431456"/>
              <a:gd name="connsiteY4" fmla="*/ 1485782 h 3402874"/>
              <a:gd name="connsiteX5" fmla="*/ 2400369 w 2431456"/>
              <a:gd name="connsiteY5" fmla="*/ 1559372 h 3402874"/>
              <a:gd name="connsiteX6" fmla="*/ 2431456 w 2431456"/>
              <a:gd name="connsiteY6" fmla="*/ 1565648 h 3402874"/>
              <a:gd name="connsiteX7" fmla="*/ 2431456 w 2431456"/>
              <a:gd name="connsiteY7" fmla="*/ 3402874 h 3402874"/>
              <a:gd name="connsiteX8" fmla="*/ 0 w 2431456"/>
              <a:gd name="connsiteY8" fmla="*/ 3402874 h 3402874"/>
              <a:gd name="connsiteX9" fmla="*/ 0 w 2431456"/>
              <a:gd name="connsiteY9" fmla="*/ 1565648 h 3402874"/>
              <a:gd name="connsiteX10" fmla="*/ 31087 w 2431456"/>
              <a:gd name="connsiteY10" fmla="*/ 1559372 h 3402874"/>
              <a:gd name="connsiteX11" fmla="*/ 79866 w 2431456"/>
              <a:gd name="connsiteY11" fmla="*/ 1485782 h 3402874"/>
              <a:gd name="connsiteX12" fmla="*/ 31087 w 2431456"/>
              <a:gd name="connsiteY12" fmla="*/ 1412192 h 3402874"/>
              <a:gd name="connsiteX13" fmla="*/ 0 w 2431456"/>
              <a:gd name="connsiteY13" fmla="*/ 1405916 h 3402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31456" h="3402874">
                <a:moveTo>
                  <a:pt x="0" y="0"/>
                </a:moveTo>
                <a:lnTo>
                  <a:pt x="2431456" y="0"/>
                </a:lnTo>
                <a:lnTo>
                  <a:pt x="2431456" y="1405916"/>
                </a:lnTo>
                <a:lnTo>
                  <a:pt x="2400369" y="1412192"/>
                </a:lnTo>
                <a:cubicBezTo>
                  <a:pt x="2371703" y="1424317"/>
                  <a:pt x="2351590" y="1452701"/>
                  <a:pt x="2351590" y="1485782"/>
                </a:cubicBezTo>
                <a:cubicBezTo>
                  <a:pt x="2351590" y="1518864"/>
                  <a:pt x="2371703" y="1547248"/>
                  <a:pt x="2400369" y="1559372"/>
                </a:cubicBezTo>
                <a:lnTo>
                  <a:pt x="2431456" y="1565648"/>
                </a:lnTo>
                <a:lnTo>
                  <a:pt x="2431456" y="3402874"/>
                </a:lnTo>
                <a:lnTo>
                  <a:pt x="0" y="3402874"/>
                </a:lnTo>
                <a:lnTo>
                  <a:pt x="0" y="1565648"/>
                </a:lnTo>
                <a:lnTo>
                  <a:pt x="31087" y="1559372"/>
                </a:lnTo>
                <a:cubicBezTo>
                  <a:pt x="59753" y="1547248"/>
                  <a:pt x="79866" y="1518864"/>
                  <a:pt x="79866" y="1485782"/>
                </a:cubicBezTo>
                <a:cubicBezTo>
                  <a:pt x="79866" y="1452701"/>
                  <a:pt x="59753" y="1424317"/>
                  <a:pt x="31087" y="1412192"/>
                </a:cubicBezTo>
                <a:lnTo>
                  <a:pt x="0" y="1405916"/>
                </a:lnTo>
                <a:close/>
              </a:path>
            </a:pathLst>
          </a:custGeom>
          <a:solidFill>
            <a:schemeClr val="bg1">
              <a:lumMod val="95000"/>
            </a:schemeClr>
          </a:solidFill>
          <a:ln w="38100">
            <a:noFill/>
          </a:ln>
          <a:effectLst>
            <a:outerShdw blurRad="1016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4" name="矩形 13">
            <a:extLst>
              <a:ext uri="{FF2B5EF4-FFF2-40B4-BE49-F238E27FC236}">
                <a16:creationId xmlns:a16="http://schemas.microsoft.com/office/drawing/2014/main" id="{F2DF1E51-40B3-A459-D0A8-583AA20853A9}"/>
              </a:ext>
            </a:extLst>
          </p:cNvPr>
          <p:cNvSpPr/>
          <p:nvPr/>
        </p:nvSpPr>
        <p:spPr>
          <a:xfrm>
            <a:off x="1284683" y="3775590"/>
            <a:ext cx="2081762" cy="1840056"/>
          </a:xfrm>
          <a:prstGeom prst="rect">
            <a:avLst/>
          </a:prstGeom>
        </p:spPr>
        <p:txBody>
          <a:bodyPr wrap="square">
            <a:spAutoFit/>
          </a:bodyPr>
          <a:lstStyle/>
          <a:p>
            <a:pPr algn="just">
              <a:lnSpc>
                <a:spcPct val="120000"/>
              </a:lnSpc>
            </a:pPr>
            <a:r>
              <a:rPr lang="en-US" altLang="zh-CN" sz="1600" dirty="0"/>
              <a:t>       </a:t>
            </a:r>
            <a:r>
              <a:rPr lang="zh-CN" altLang="en-US" sz="1600" dirty="0"/>
              <a:t>请在此填写本研究的背景请在此填写本研究的背景请在此填写本研究的背景请在此填写本研究的背景</a:t>
            </a:r>
            <a:endParaRPr lang="zh-CN" altLang="en-US" sz="1600" b="0" i="0" dirty="0">
              <a:solidFill>
                <a:schemeClr val="tx1">
                  <a:lumMod val="75000"/>
                  <a:lumOff val="25000"/>
                </a:schemeClr>
              </a:solidFill>
              <a:effectLst/>
              <a:latin typeface="+mn-ea"/>
            </a:endParaRPr>
          </a:p>
        </p:txBody>
      </p:sp>
      <p:grpSp>
        <p:nvGrpSpPr>
          <p:cNvPr id="15" name="组合 14">
            <a:extLst>
              <a:ext uri="{FF2B5EF4-FFF2-40B4-BE49-F238E27FC236}">
                <a16:creationId xmlns:a16="http://schemas.microsoft.com/office/drawing/2014/main" id="{9DE6E4A3-FC13-07CF-D870-AF9FDB7CADFD}"/>
              </a:ext>
            </a:extLst>
          </p:cNvPr>
          <p:cNvGrpSpPr/>
          <p:nvPr/>
        </p:nvGrpSpPr>
        <p:grpSpPr>
          <a:xfrm>
            <a:off x="9495636" y="2307959"/>
            <a:ext cx="741600" cy="741600"/>
            <a:chOff x="9419202" y="2230990"/>
            <a:chExt cx="894468" cy="894466"/>
          </a:xfrm>
        </p:grpSpPr>
        <p:sp>
          <p:nvSpPr>
            <p:cNvPr id="16" name="iconfont-11255-5323798">
              <a:extLst>
                <a:ext uri="{FF2B5EF4-FFF2-40B4-BE49-F238E27FC236}">
                  <a16:creationId xmlns:a16="http://schemas.microsoft.com/office/drawing/2014/main" id="{6F6E43B1-AFD0-A7FA-549D-EFF88792590F}"/>
                </a:ext>
              </a:extLst>
            </p:cNvPr>
            <p:cNvSpPr>
              <a:spLocks noChangeAspect="1"/>
            </p:cNvSpPr>
            <p:nvPr/>
          </p:nvSpPr>
          <p:spPr bwMode="auto">
            <a:xfrm>
              <a:off x="9561655" y="2341257"/>
              <a:ext cx="609563" cy="609685"/>
            </a:xfrm>
            <a:custGeom>
              <a:avLst/>
              <a:gdLst>
                <a:gd name="T0" fmla="*/ 2580 w 10362"/>
                <a:gd name="T1" fmla="*/ 3239 h 10362"/>
                <a:gd name="T2" fmla="*/ 7761 w 10362"/>
                <a:gd name="T3" fmla="*/ 3239 h 10362"/>
                <a:gd name="T4" fmla="*/ 8409 w 10362"/>
                <a:gd name="T5" fmla="*/ 2591 h 10362"/>
                <a:gd name="T6" fmla="*/ 8409 w 10362"/>
                <a:gd name="T7" fmla="*/ 647 h 10362"/>
                <a:gd name="T8" fmla="*/ 7761 w 10362"/>
                <a:gd name="T9" fmla="*/ 0 h 10362"/>
                <a:gd name="T10" fmla="*/ 2580 w 10362"/>
                <a:gd name="T11" fmla="*/ 0 h 10362"/>
                <a:gd name="T12" fmla="*/ 1932 w 10362"/>
                <a:gd name="T13" fmla="*/ 647 h 10362"/>
                <a:gd name="T14" fmla="*/ 1932 w 10362"/>
                <a:gd name="T15" fmla="*/ 2590 h 10362"/>
                <a:gd name="T16" fmla="*/ 2580 w 10362"/>
                <a:gd name="T17" fmla="*/ 3239 h 10362"/>
                <a:gd name="T18" fmla="*/ 2429 w 10362"/>
                <a:gd name="T19" fmla="*/ 7286 h 10362"/>
                <a:gd name="T20" fmla="*/ 647 w 10362"/>
                <a:gd name="T21" fmla="*/ 7286 h 10362"/>
                <a:gd name="T22" fmla="*/ 0 w 10362"/>
                <a:gd name="T23" fmla="*/ 7934 h 10362"/>
                <a:gd name="T24" fmla="*/ 0 w 10362"/>
                <a:gd name="T25" fmla="*/ 9715 h 10362"/>
                <a:gd name="T26" fmla="*/ 647 w 10362"/>
                <a:gd name="T27" fmla="*/ 10362 h 10362"/>
                <a:gd name="T28" fmla="*/ 2429 w 10362"/>
                <a:gd name="T29" fmla="*/ 10362 h 10362"/>
                <a:gd name="T30" fmla="*/ 3076 w 10362"/>
                <a:gd name="T31" fmla="*/ 9715 h 10362"/>
                <a:gd name="T32" fmla="*/ 3076 w 10362"/>
                <a:gd name="T33" fmla="*/ 7934 h 10362"/>
                <a:gd name="T34" fmla="*/ 2429 w 10362"/>
                <a:gd name="T35" fmla="*/ 7286 h 10362"/>
                <a:gd name="T36" fmla="*/ 6071 w 10362"/>
                <a:gd name="T37" fmla="*/ 7286 h 10362"/>
                <a:gd name="T38" fmla="*/ 4291 w 10362"/>
                <a:gd name="T39" fmla="*/ 7286 h 10362"/>
                <a:gd name="T40" fmla="*/ 3644 w 10362"/>
                <a:gd name="T41" fmla="*/ 7934 h 10362"/>
                <a:gd name="T42" fmla="*/ 3644 w 10362"/>
                <a:gd name="T43" fmla="*/ 9715 h 10362"/>
                <a:gd name="T44" fmla="*/ 4291 w 10362"/>
                <a:gd name="T45" fmla="*/ 10362 h 10362"/>
                <a:gd name="T46" fmla="*/ 6072 w 10362"/>
                <a:gd name="T47" fmla="*/ 10362 h 10362"/>
                <a:gd name="T48" fmla="*/ 6720 w 10362"/>
                <a:gd name="T49" fmla="*/ 9715 h 10362"/>
                <a:gd name="T50" fmla="*/ 6720 w 10362"/>
                <a:gd name="T51" fmla="*/ 7934 h 10362"/>
                <a:gd name="T52" fmla="*/ 6071 w 10362"/>
                <a:gd name="T53" fmla="*/ 7286 h 10362"/>
                <a:gd name="T54" fmla="*/ 9715 w 10362"/>
                <a:gd name="T55" fmla="*/ 7286 h 10362"/>
                <a:gd name="T56" fmla="*/ 7934 w 10362"/>
                <a:gd name="T57" fmla="*/ 7286 h 10362"/>
                <a:gd name="T58" fmla="*/ 7286 w 10362"/>
                <a:gd name="T59" fmla="*/ 7934 h 10362"/>
                <a:gd name="T60" fmla="*/ 7286 w 10362"/>
                <a:gd name="T61" fmla="*/ 9715 h 10362"/>
                <a:gd name="T62" fmla="*/ 7934 w 10362"/>
                <a:gd name="T63" fmla="*/ 10362 h 10362"/>
                <a:gd name="T64" fmla="*/ 9715 w 10362"/>
                <a:gd name="T65" fmla="*/ 10362 h 10362"/>
                <a:gd name="T66" fmla="*/ 10362 w 10362"/>
                <a:gd name="T67" fmla="*/ 9715 h 10362"/>
                <a:gd name="T68" fmla="*/ 10362 w 10362"/>
                <a:gd name="T69" fmla="*/ 7934 h 10362"/>
                <a:gd name="T70" fmla="*/ 9715 w 10362"/>
                <a:gd name="T71" fmla="*/ 7286 h 10362"/>
                <a:gd name="T72" fmla="*/ 1519 w 10362"/>
                <a:gd name="T73" fmla="*/ 6726 h 10362"/>
                <a:gd name="T74" fmla="*/ 1761 w 10362"/>
                <a:gd name="T75" fmla="*/ 6484 h 10362"/>
                <a:gd name="T76" fmla="*/ 1761 w 10362"/>
                <a:gd name="T77" fmla="*/ 5100 h 10362"/>
                <a:gd name="T78" fmla="*/ 4939 w 10362"/>
                <a:gd name="T79" fmla="*/ 5100 h 10362"/>
                <a:gd name="T80" fmla="*/ 4939 w 10362"/>
                <a:gd name="T81" fmla="*/ 6476 h 10362"/>
                <a:gd name="T82" fmla="*/ 5181 w 10362"/>
                <a:gd name="T83" fmla="*/ 6719 h 10362"/>
                <a:gd name="T84" fmla="*/ 5424 w 10362"/>
                <a:gd name="T85" fmla="*/ 6476 h 10362"/>
                <a:gd name="T86" fmla="*/ 5424 w 10362"/>
                <a:gd name="T87" fmla="*/ 5100 h 10362"/>
                <a:gd name="T88" fmla="*/ 8601 w 10362"/>
                <a:gd name="T89" fmla="*/ 5100 h 10362"/>
                <a:gd name="T90" fmla="*/ 8601 w 10362"/>
                <a:gd name="T91" fmla="*/ 6476 h 10362"/>
                <a:gd name="T92" fmla="*/ 8843 w 10362"/>
                <a:gd name="T93" fmla="*/ 6719 h 10362"/>
                <a:gd name="T94" fmla="*/ 9086 w 10362"/>
                <a:gd name="T95" fmla="*/ 6476 h 10362"/>
                <a:gd name="T96" fmla="*/ 9086 w 10362"/>
                <a:gd name="T97" fmla="*/ 4857 h 10362"/>
                <a:gd name="T98" fmla="*/ 8843 w 10362"/>
                <a:gd name="T99" fmla="*/ 4615 h 10362"/>
                <a:gd name="T100" fmla="*/ 5424 w 10362"/>
                <a:gd name="T101" fmla="*/ 4615 h 10362"/>
                <a:gd name="T102" fmla="*/ 5424 w 10362"/>
                <a:gd name="T103" fmla="*/ 3886 h 10362"/>
                <a:gd name="T104" fmla="*/ 5181 w 10362"/>
                <a:gd name="T105" fmla="*/ 3644 h 10362"/>
                <a:gd name="T106" fmla="*/ 4939 w 10362"/>
                <a:gd name="T107" fmla="*/ 3886 h 10362"/>
                <a:gd name="T108" fmla="*/ 4939 w 10362"/>
                <a:gd name="T109" fmla="*/ 4615 h 10362"/>
                <a:gd name="T110" fmla="*/ 1519 w 10362"/>
                <a:gd name="T111" fmla="*/ 4615 h 10362"/>
                <a:gd name="T112" fmla="*/ 1276 w 10362"/>
                <a:gd name="T113" fmla="*/ 4857 h 10362"/>
                <a:gd name="T114" fmla="*/ 1276 w 10362"/>
                <a:gd name="T115" fmla="*/ 6484 h 10362"/>
                <a:gd name="T116" fmla="*/ 1519 w 10362"/>
                <a:gd name="T117" fmla="*/ 6726 h 10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362" h="10362">
                  <a:moveTo>
                    <a:pt x="2580" y="3239"/>
                  </a:moveTo>
                  <a:lnTo>
                    <a:pt x="7761" y="3239"/>
                  </a:lnTo>
                  <a:cubicBezTo>
                    <a:pt x="8119" y="3239"/>
                    <a:pt x="8409" y="2949"/>
                    <a:pt x="8409" y="2591"/>
                  </a:cubicBezTo>
                  <a:lnTo>
                    <a:pt x="8409" y="647"/>
                  </a:lnTo>
                  <a:cubicBezTo>
                    <a:pt x="8409" y="290"/>
                    <a:pt x="8118" y="0"/>
                    <a:pt x="7761" y="0"/>
                  </a:cubicBezTo>
                  <a:lnTo>
                    <a:pt x="2580" y="0"/>
                  </a:lnTo>
                  <a:cubicBezTo>
                    <a:pt x="2222" y="0"/>
                    <a:pt x="1932" y="290"/>
                    <a:pt x="1932" y="647"/>
                  </a:cubicBezTo>
                  <a:lnTo>
                    <a:pt x="1932" y="2590"/>
                  </a:lnTo>
                  <a:cubicBezTo>
                    <a:pt x="1932" y="2949"/>
                    <a:pt x="2222" y="3239"/>
                    <a:pt x="2580" y="3239"/>
                  </a:cubicBezTo>
                  <a:close/>
                  <a:moveTo>
                    <a:pt x="2429" y="7286"/>
                  </a:moveTo>
                  <a:lnTo>
                    <a:pt x="647" y="7286"/>
                  </a:lnTo>
                  <a:cubicBezTo>
                    <a:pt x="290" y="7286"/>
                    <a:pt x="0" y="7576"/>
                    <a:pt x="0" y="7934"/>
                  </a:cubicBezTo>
                  <a:lnTo>
                    <a:pt x="0" y="9715"/>
                  </a:lnTo>
                  <a:cubicBezTo>
                    <a:pt x="0" y="10072"/>
                    <a:pt x="290" y="10362"/>
                    <a:pt x="647" y="10362"/>
                  </a:cubicBezTo>
                  <a:lnTo>
                    <a:pt x="2429" y="10362"/>
                  </a:lnTo>
                  <a:cubicBezTo>
                    <a:pt x="2786" y="10362"/>
                    <a:pt x="3076" y="10072"/>
                    <a:pt x="3076" y="9715"/>
                  </a:cubicBezTo>
                  <a:lnTo>
                    <a:pt x="3076" y="7934"/>
                  </a:lnTo>
                  <a:cubicBezTo>
                    <a:pt x="3076" y="7576"/>
                    <a:pt x="2786" y="7286"/>
                    <a:pt x="2429" y="7286"/>
                  </a:cubicBezTo>
                  <a:close/>
                  <a:moveTo>
                    <a:pt x="6071" y="7286"/>
                  </a:moveTo>
                  <a:lnTo>
                    <a:pt x="4291" y="7286"/>
                  </a:lnTo>
                  <a:cubicBezTo>
                    <a:pt x="3934" y="7286"/>
                    <a:pt x="3644" y="7576"/>
                    <a:pt x="3644" y="7934"/>
                  </a:cubicBezTo>
                  <a:lnTo>
                    <a:pt x="3644" y="9715"/>
                  </a:lnTo>
                  <a:cubicBezTo>
                    <a:pt x="3644" y="10072"/>
                    <a:pt x="3934" y="10362"/>
                    <a:pt x="4291" y="10362"/>
                  </a:cubicBezTo>
                  <a:lnTo>
                    <a:pt x="6072" y="10362"/>
                  </a:lnTo>
                  <a:cubicBezTo>
                    <a:pt x="6430" y="10362"/>
                    <a:pt x="6720" y="10072"/>
                    <a:pt x="6720" y="9715"/>
                  </a:cubicBezTo>
                  <a:lnTo>
                    <a:pt x="6720" y="7934"/>
                  </a:lnTo>
                  <a:cubicBezTo>
                    <a:pt x="6720" y="7576"/>
                    <a:pt x="6430" y="7286"/>
                    <a:pt x="6071" y="7286"/>
                  </a:cubicBezTo>
                  <a:close/>
                  <a:moveTo>
                    <a:pt x="9715" y="7286"/>
                  </a:moveTo>
                  <a:lnTo>
                    <a:pt x="7934" y="7286"/>
                  </a:lnTo>
                  <a:cubicBezTo>
                    <a:pt x="7576" y="7286"/>
                    <a:pt x="7286" y="7576"/>
                    <a:pt x="7286" y="7934"/>
                  </a:cubicBezTo>
                  <a:lnTo>
                    <a:pt x="7286" y="9715"/>
                  </a:lnTo>
                  <a:cubicBezTo>
                    <a:pt x="7286" y="10072"/>
                    <a:pt x="7576" y="10362"/>
                    <a:pt x="7934" y="10362"/>
                  </a:cubicBezTo>
                  <a:lnTo>
                    <a:pt x="9715" y="10362"/>
                  </a:lnTo>
                  <a:cubicBezTo>
                    <a:pt x="10072" y="10362"/>
                    <a:pt x="10362" y="10072"/>
                    <a:pt x="10362" y="9715"/>
                  </a:cubicBezTo>
                  <a:lnTo>
                    <a:pt x="10362" y="7934"/>
                  </a:lnTo>
                  <a:cubicBezTo>
                    <a:pt x="10362" y="7576"/>
                    <a:pt x="10072" y="7286"/>
                    <a:pt x="9715" y="7286"/>
                  </a:cubicBezTo>
                  <a:close/>
                  <a:moveTo>
                    <a:pt x="1519" y="6726"/>
                  </a:moveTo>
                  <a:cubicBezTo>
                    <a:pt x="1652" y="6726"/>
                    <a:pt x="1761" y="6617"/>
                    <a:pt x="1761" y="6484"/>
                  </a:cubicBezTo>
                  <a:lnTo>
                    <a:pt x="1761" y="5100"/>
                  </a:lnTo>
                  <a:lnTo>
                    <a:pt x="4939" y="5100"/>
                  </a:lnTo>
                  <a:lnTo>
                    <a:pt x="4939" y="6476"/>
                  </a:lnTo>
                  <a:cubicBezTo>
                    <a:pt x="4939" y="6610"/>
                    <a:pt x="5047" y="6719"/>
                    <a:pt x="5181" y="6719"/>
                  </a:cubicBezTo>
                  <a:cubicBezTo>
                    <a:pt x="5315" y="6719"/>
                    <a:pt x="5424" y="6610"/>
                    <a:pt x="5424" y="6476"/>
                  </a:cubicBezTo>
                  <a:lnTo>
                    <a:pt x="5424" y="5100"/>
                  </a:lnTo>
                  <a:lnTo>
                    <a:pt x="8601" y="5100"/>
                  </a:lnTo>
                  <a:lnTo>
                    <a:pt x="8601" y="6476"/>
                  </a:lnTo>
                  <a:cubicBezTo>
                    <a:pt x="8601" y="6610"/>
                    <a:pt x="8710" y="6719"/>
                    <a:pt x="8843" y="6719"/>
                  </a:cubicBezTo>
                  <a:cubicBezTo>
                    <a:pt x="8977" y="6719"/>
                    <a:pt x="9086" y="6610"/>
                    <a:pt x="9086" y="6476"/>
                  </a:cubicBezTo>
                  <a:lnTo>
                    <a:pt x="9086" y="4857"/>
                  </a:lnTo>
                  <a:cubicBezTo>
                    <a:pt x="9086" y="4724"/>
                    <a:pt x="8977" y="4615"/>
                    <a:pt x="8843" y="4615"/>
                  </a:cubicBezTo>
                  <a:lnTo>
                    <a:pt x="5424" y="4615"/>
                  </a:lnTo>
                  <a:lnTo>
                    <a:pt x="5424" y="3886"/>
                  </a:lnTo>
                  <a:cubicBezTo>
                    <a:pt x="5424" y="3752"/>
                    <a:pt x="5315" y="3644"/>
                    <a:pt x="5181" y="3644"/>
                  </a:cubicBezTo>
                  <a:cubicBezTo>
                    <a:pt x="5047" y="3644"/>
                    <a:pt x="4939" y="3752"/>
                    <a:pt x="4939" y="3886"/>
                  </a:cubicBezTo>
                  <a:lnTo>
                    <a:pt x="4939" y="4615"/>
                  </a:lnTo>
                  <a:lnTo>
                    <a:pt x="1519" y="4615"/>
                  </a:lnTo>
                  <a:cubicBezTo>
                    <a:pt x="1385" y="4615"/>
                    <a:pt x="1276" y="4724"/>
                    <a:pt x="1276" y="4857"/>
                  </a:cubicBezTo>
                  <a:lnTo>
                    <a:pt x="1276" y="6484"/>
                  </a:lnTo>
                  <a:cubicBezTo>
                    <a:pt x="1275" y="6617"/>
                    <a:pt x="1384" y="6726"/>
                    <a:pt x="1519" y="6726"/>
                  </a:cubicBezTo>
                  <a:close/>
                </a:path>
              </a:pathLst>
            </a:custGeom>
            <a:solidFill>
              <a:srgbClr val="FF9900"/>
            </a:solidFill>
            <a:ln>
              <a:noFill/>
            </a:ln>
          </p:spPr>
        </p:sp>
        <p:sp>
          <p:nvSpPr>
            <p:cNvPr id="17" name="椭圆 16">
              <a:extLst>
                <a:ext uri="{FF2B5EF4-FFF2-40B4-BE49-F238E27FC236}">
                  <a16:creationId xmlns:a16="http://schemas.microsoft.com/office/drawing/2014/main" id="{F7D3F6D7-6E37-1235-241A-7222CAD9B93D}"/>
                </a:ext>
              </a:extLst>
            </p:cNvPr>
            <p:cNvSpPr/>
            <p:nvPr/>
          </p:nvSpPr>
          <p:spPr>
            <a:xfrm>
              <a:off x="9419202" y="2230990"/>
              <a:ext cx="894468" cy="894466"/>
            </a:xfrm>
            <a:prstGeom prst="ellipse">
              <a:avLst/>
            </a:prstGeom>
            <a:no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a:extLst>
              <a:ext uri="{FF2B5EF4-FFF2-40B4-BE49-F238E27FC236}">
                <a16:creationId xmlns:a16="http://schemas.microsoft.com/office/drawing/2014/main" id="{B7C1E63C-6989-FB44-6DE0-645DFB68F549}"/>
              </a:ext>
            </a:extLst>
          </p:cNvPr>
          <p:cNvGrpSpPr/>
          <p:nvPr/>
        </p:nvGrpSpPr>
        <p:grpSpPr>
          <a:xfrm>
            <a:off x="1954227" y="2306887"/>
            <a:ext cx="742674" cy="742672"/>
            <a:chOff x="1878330" y="2230990"/>
            <a:chExt cx="894468" cy="894466"/>
          </a:xfrm>
        </p:grpSpPr>
        <p:sp>
          <p:nvSpPr>
            <p:cNvPr id="19" name="iconfont-11261-3544208">
              <a:extLst>
                <a:ext uri="{FF2B5EF4-FFF2-40B4-BE49-F238E27FC236}">
                  <a16:creationId xmlns:a16="http://schemas.microsoft.com/office/drawing/2014/main" id="{EA5CCA58-B2E4-2DDA-03AD-180A1EA879B8}"/>
                </a:ext>
              </a:extLst>
            </p:cNvPr>
            <p:cNvSpPr>
              <a:spLocks noChangeAspect="1"/>
            </p:cNvSpPr>
            <p:nvPr/>
          </p:nvSpPr>
          <p:spPr bwMode="auto">
            <a:xfrm>
              <a:off x="2096920" y="2373381"/>
              <a:ext cx="457288" cy="609685"/>
            </a:xfrm>
            <a:custGeom>
              <a:avLst/>
              <a:gdLst>
                <a:gd name="T0" fmla="*/ 2333 w 9600"/>
                <a:gd name="T1" fmla="*/ 9827 h 12800"/>
                <a:gd name="T2" fmla="*/ 4800 w 9600"/>
                <a:gd name="T3" fmla="*/ 12000 h 12800"/>
                <a:gd name="T4" fmla="*/ 7267 w 9600"/>
                <a:gd name="T5" fmla="*/ 9827 h 12800"/>
                <a:gd name="T6" fmla="*/ 9600 w 9600"/>
                <a:gd name="T7" fmla="*/ 11200 h 12800"/>
                <a:gd name="T8" fmla="*/ 4800 w 9600"/>
                <a:gd name="T9" fmla="*/ 12800 h 12800"/>
                <a:gd name="T10" fmla="*/ 0 w 9600"/>
                <a:gd name="T11" fmla="*/ 11200 h 12800"/>
                <a:gd name="T12" fmla="*/ 2333 w 9600"/>
                <a:gd name="T13" fmla="*/ 9827 h 12800"/>
                <a:gd name="T14" fmla="*/ 4800 w 9600"/>
                <a:gd name="T15" fmla="*/ 10400 h 12800"/>
                <a:gd name="T16" fmla="*/ 800 w 9600"/>
                <a:gd name="T17" fmla="*/ 4000 h 12800"/>
                <a:gd name="T18" fmla="*/ 4800 w 9600"/>
                <a:gd name="T19" fmla="*/ 0 h 12800"/>
                <a:gd name="T20" fmla="*/ 8800 w 9600"/>
                <a:gd name="T21" fmla="*/ 4000 h 12800"/>
                <a:gd name="T22" fmla="*/ 4800 w 9600"/>
                <a:gd name="T23" fmla="*/ 10400 h 12800"/>
                <a:gd name="T24" fmla="*/ 4800 w 9600"/>
                <a:gd name="T25" fmla="*/ 5600 h 12800"/>
                <a:gd name="T26" fmla="*/ 6400 w 9600"/>
                <a:gd name="T27" fmla="*/ 4000 h 12800"/>
                <a:gd name="T28" fmla="*/ 4800 w 9600"/>
                <a:gd name="T29" fmla="*/ 2400 h 12800"/>
                <a:gd name="T30" fmla="*/ 3200 w 9600"/>
                <a:gd name="T31" fmla="*/ 4000 h 12800"/>
                <a:gd name="T32" fmla="*/ 4800 w 9600"/>
                <a:gd name="T33" fmla="*/ 560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00" h="12800">
                  <a:moveTo>
                    <a:pt x="2333" y="9827"/>
                  </a:moveTo>
                  <a:cubicBezTo>
                    <a:pt x="3037" y="10512"/>
                    <a:pt x="3859" y="11235"/>
                    <a:pt x="4800" y="12000"/>
                  </a:cubicBezTo>
                  <a:cubicBezTo>
                    <a:pt x="5654" y="11312"/>
                    <a:pt x="6477" y="10587"/>
                    <a:pt x="7267" y="9827"/>
                  </a:cubicBezTo>
                  <a:cubicBezTo>
                    <a:pt x="8665" y="10107"/>
                    <a:pt x="9600" y="10617"/>
                    <a:pt x="9600" y="11200"/>
                  </a:cubicBezTo>
                  <a:cubicBezTo>
                    <a:pt x="9600" y="12084"/>
                    <a:pt x="7451" y="12800"/>
                    <a:pt x="4800" y="12800"/>
                  </a:cubicBezTo>
                  <a:cubicBezTo>
                    <a:pt x="2149" y="12800"/>
                    <a:pt x="0" y="12084"/>
                    <a:pt x="0" y="11200"/>
                  </a:cubicBezTo>
                  <a:cubicBezTo>
                    <a:pt x="0" y="10617"/>
                    <a:pt x="935" y="10107"/>
                    <a:pt x="2333" y="9827"/>
                  </a:cubicBezTo>
                  <a:close/>
                  <a:moveTo>
                    <a:pt x="4800" y="10400"/>
                  </a:moveTo>
                  <a:cubicBezTo>
                    <a:pt x="2134" y="7606"/>
                    <a:pt x="800" y="5472"/>
                    <a:pt x="800" y="4000"/>
                  </a:cubicBezTo>
                  <a:cubicBezTo>
                    <a:pt x="800" y="1791"/>
                    <a:pt x="2591" y="0"/>
                    <a:pt x="4800" y="0"/>
                  </a:cubicBezTo>
                  <a:cubicBezTo>
                    <a:pt x="7009" y="0"/>
                    <a:pt x="8800" y="1791"/>
                    <a:pt x="8800" y="4000"/>
                  </a:cubicBezTo>
                  <a:cubicBezTo>
                    <a:pt x="8800" y="5472"/>
                    <a:pt x="7466" y="7606"/>
                    <a:pt x="4800" y="10400"/>
                  </a:cubicBezTo>
                  <a:close/>
                  <a:moveTo>
                    <a:pt x="4800" y="5600"/>
                  </a:moveTo>
                  <a:cubicBezTo>
                    <a:pt x="5684" y="5600"/>
                    <a:pt x="6400" y="4884"/>
                    <a:pt x="6400" y="4000"/>
                  </a:cubicBezTo>
                  <a:cubicBezTo>
                    <a:pt x="6400" y="3116"/>
                    <a:pt x="5684" y="2400"/>
                    <a:pt x="4800" y="2400"/>
                  </a:cubicBezTo>
                  <a:cubicBezTo>
                    <a:pt x="3916" y="2400"/>
                    <a:pt x="3200" y="3116"/>
                    <a:pt x="3200" y="4000"/>
                  </a:cubicBezTo>
                  <a:cubicBezTo>
                    <a:pt x="3200" y="4884"/>
                    <a:pt x="3916" y="5600"/>
                    <a:pt x="4800" y="5600"/>
                  </a:cubicBezTo>
                  <a:close/>
                </a:path>
              </a:pathLst>
            </a:custGeom>
            <a:solidFill>
              <a:srgbClr val="FF9900"/>
            </a:solidFill>
            <a:ln>
              <a:noFill/>
            </a:ln>
          </p:spPr>
        </p:sp>
        <p:sp>
          <p:nvSpPr>
            <p:cNvPr id="20" name="椭圆 19">
              <a:extLst>
                <a:ext uri="{FF2B5EF4-FFF2-40B4-BE49-F238E27FC236}">
                  <a16:creationId xmlns:a16="http://schemas.microsoft.com/office/drawing/2014/main" id="{A50451DC-BF4E-33A3-AE04-4C7E1DBBDBE0}"/>
                </a:ext>
              </a:extLst>
            </p:cNvPr>
            <p:cNvSpPr/>
            <p:nvPr/>
          </p:nvSpPr>
          <p:spPr>
            <a:xfrm>
              <a:off x="1878330" y="2230990"/>
              <a:ext cx="894468" cy="894466"/>
            </a:xfrm>
            <a:prstGeom prst="ellipse">
              <a:avLst/>
            </a:prstGeom>
            <a:no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a:extLst>
              <a:ext uri="{FF2B5EF4-FFF2-40B4-BE49-F238E27FC236}">
                <a16:creationId xmlns:a16="http://schemas.microsoft.com/office/drawing/2014/main" id="{BDEF5090-946A-E9CC-5531-8073D3980135}"/>
              </a:ext>
            </a:extLst>
          </p:cNvPr>
          <p:cNvGrpSpPr/>
          <p:nvPr/>
        </p:nvGrpSpPr>
        <p:grpSpPr>
          <a:xfrm>
            <a:off x="5725200" y="2135564"/>
            <a:ext cx="741600" cy="741600"/>
            <a:chOff x="5648766" y="2074153"/>
            <a:chExt cx="894468" cy="894466"/>
          </a:xfrm>
        </p:grpSpPr>
        <p:sp>
          <p:nvSpPr>
            <p:cNvPr id="32" name="iconfont-11261-4172798">
              <a:extLst>
                <a:ext uri="{FF2B5EF4-FFF2-40B4-BE49-F238E27FC236}">
                  <a16:creationId xmlns:a16="http://schemas.microsoft.com/office/drawing/2014/main" id="{F09FF001-53C0-B32E-8CC9-86EDA65623B7}"/>
                </a:ext>
              </a:extLst>
            </p:cNvPr>
            <p:cNvSpPr>
              <a:spLocks noChangeAspect="1"/>
            </p:cNvSpPr>
            <p:nvPr/>
          </p:nvSpPr>
          <p:spPr bwMode="auto">
            <a:xfrm>
              <a:off x="5834699" y="2220788"/>
              <a:ext cx="522603" cy="609685"/>
            </a:xfrm>
            <a:custGeom>
              <a:avLst/>
              <a:gdLst>
                <a:gd name="T0" fmla="*/ 9600 w 9600"/>
                <a:gd name="T1" fmla="*/ 8400 h 11200"/>
                <a:gd name="T2" fmla="*/ 8000 w 9600"/>
                <a:gd name="T3" fmla="*/ 5200 h 11200"/>
                <a:gd name="T4" fmla="*/ 8000 w 9600"/>
                <a:gd name="T5" fmla="*/ 3200 h 11200"/>
                <a:gd name="T6" fmla="*/ 4800 w 9600"/>
                <a:gd name="T7" fmla="*/ 0 h 11200"/>
                <a:gd name="T8" fmla="*/ 1600 w 9600"/>
                <a:gd name="T9" fmla="*/ 3200 h 11200"/>
                <a:gd name="T10" fmla="*/ 1600 w 9600"/>
                <a:gd name="T11" fmla="*/ 5200 h 11200"/>
                <a:gd name="T12" fmla="*/ 0 w 9600"/>
                <a:gd name="T13" fmla="*/ 8400 h 11200"/>
                <a:gd name="T14" fmla="*/ 3205 w 9600"/>
                <a:gd name="T15" fmla="*/ 9910 h 11200"/>
                <a:gd name="T16" fmla="*/ 3200 w 9600"/>
                <a:gd name="T17" fmla="*/ 10000 h 11200"/>
                <a:gd name="T18" fmla="*/ 4800 w 9600"/>
                <a:gd name="T19" fmla="*/ 11200 h 11200"/>
                <a:gd name="T20" fmla="*/ 6400 w 9600"/>
                <a:gd name="T21" fmla="*/ 10000 h 11200"/>
                <a:gd name="T22" fmla="*/ 6395 w 9600"/>
                <a:gd name="T23" fmla="*/ 9910 h 11200"/>
                <a:gd name="T24" fmla="*/ 9600 w 9600"/>
                <a:gd name="T25" fmla="*/ 8400 h 1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00" h="11200">
                  <a:moveTo>
                    <a:pt x="9600" y="8400"/>
                  </a:moveTo>
                  <a:cubicBezTo>
                    <a:pt x="9600" y="7600"/>
                    <a:pt x="8000" y="6400"/>
                    <a:pt x="8000" y="5200"/>
                  </a:cubicBezTo>
                  <a:lnTo>
                    <a:pt x="8000" y="3200"/>
                  </a:lnTo>
                  <a:cubicBezTo>
                    <a:pt x="8000" y="1433"/>
                    <a:pt x="6567" y="0"/>
                    <a:pt x="4800" y="0"/>
                  </a:cubicBezTo>
                  <a:cubicBezTo>
                    <a:pt x="3033" y="0"/>
                    <a:pt x="1600" y="1433"/>
                    <a:pt x="1600" y="3200"/>
                  </a:cubicBezTo>
                  <a:lnTo>
                    <a:pt x="1600" y="5200"/>
                  </a:lnTo>
                  <a:cubicBezTo>
                    <a:pt x="1600" y="6400"/>
                    <a:pt x="0" y="7600"/>
                    <a:pt x="0" y="8400"/>
                  </a:cubicBezTo>
                  <a:cubicBezTo>
                    <a:pt x="0" y="9098"/>
                    <a:pt x="1338" y="9690"/>
                    <a:pt x="3205" y="9910"/>
                  </a:cubicBezTo>
                  <a:cubicBezTo>
                    <a:pt x="3202" y="9940"/>
                    <a:pt x="3200" y="9970"/>
                    <a:pt x="3200" y="10000"/>
                  </a:cubicBezTo>
                  <a:cubicBezTo>
                    <a:pt x="3200" y="10662"/>
                    <a:pt x="3916" y="11200"/>
                    <a:pt x="4800" y="11200"/>
                  </a:cubicBezTo>
                  <a:cubicBezTo>
                    <a:pt x="5684" y="11200"/>
                    <a:pt x="6400" y="10662"/>
                    <a:pt x="6400" y="10000"/>
                  </a:cubicBezTo>
                  <a:cubicBezTo>
                    <a:pt x="6400" y="9970"/>
                    <a:pt x="6398" y="9939"/>
                    <a:pt x="6395" y="9910"/>
                  </a:cubicBezTo>
                  <a:cubicBezTo>
                    <a:pt x="8262" y="9690"/>
                    <a:pt x="9600" y="9098"/>
                    <a:pt x="9600" y="8400"/>
                  </a:cubicBezTo>
                  <a:close/>
                </a:path>
              </a:pathLst>
            </a:custGeom>
            <a:solidFill>
              <a:schemeClr val="accent1"/>
            </a:solidFill>
            <a:ln>
              <a:noFill/>
            </a:ln>
          </p:spPr>
        </p:sp>
        <p:sp>
          <p:nvSpPr>
            <p:cNvPr id="33" name="椭圆 32">
              <a:extLst>
                <a:ext uri="{FF2B5EF4-FFF2-40B4-BE49-F238E27FC236}">
                  <a16:creationId xmlns:a16="http://schemas.microsoft.com/office/drawing/2014/main" id="{66EB86E8-FF36-2D55-88A5-A03A7A2B73C3}"/>
                </a:ext>
              </a:extLst>
            </p:cNvPr>
            <p:cNvSpPr/>
            <p:nvPr/>
          </p:nvSpPr>
          <p:spPr>
            <a:xfrm>
              <a:off x="5648766" y="2074153"/>
              <a:ext cx="894468" cy="89446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文本框 33">
            <a:extLst>
              <a:ext uri="{FF2B5EF4-FFF2-40B4-BE49-F238E27FC236}">
                <a16:creationId xmlns:a16="http://schemas.microsoft.com/office/drawing/2014/main" id="{A7C4351C-5CAB-5F56-67A1-6673DF7E33F0}"/>
              </a:ext>
            </a:extLst>
          </p:cNvPr>
          <p:cNvSpPr txBox="1"/>
          <p:nvPr/>
        </p:nvSpPr>
        <p:spPr>
          <a:xfrm>
            <a:off x="1758746" y="3228945"/>
            <a:ext cx="1133644" cy="400110"/>
          </a:xfrm>
          <a:prstGeom prst="rect">
            <a:avLst/>
          </a:prstGeom>
          <a:noFill/>
        </p:spPr>
        <p:txBody>
          <a:bodyPr wrap="none" rtlCol="0">
            <a:spAutoFit/>
          </a:bodyPr>
          <a:lstStyle/>
          <a:p>
            <a:pPr algn="ctr"/>
            <a:r>
              <a:rPr lang="zh-CN" altLang="en-US" sz="2000" spc="-150" dirty="0">
                <a:solidFill>
                  <a:srgbClr val="FF9900"/>
                </a:solidFill>
                <a:latin typeface="+mj-ea"/>
                <a:ea typeface="+mj-ea"/>
              </a:rPr>
              <a:t>研究背景</a:t>
            </a:r>
          </a:p>
        </p:txBody>
      </p:sp>
      <p:sp>
        <p:nvSpPr>
          <p:cNvPr id="35" name="文本框 34">
            <a:extLst>
              <a:ext uri="{FF2B5EF4-FFF2-40B4-BE49-F238E27FC236}">
                <a16:creationId xmlns:a16="http://schemas.microsoft.com/office/drawing/2014/main" id="{ABFD05BE-DEFC-C482-DBDD-639DDAE2D345}"/>
              </a:ext>
            </a:extLst>
          </p:cNvPr>
          <p:cNvSpPr txBox="1"/>
          <p:nvPr/>
        </p:nvSpPr>
        <p:spPr>
          <a:xfrm>
            <a:off x="9299618" y="3228945"/>
            <a:ext cx="1133644" cy="400110"/>
          </a:xfrm>
          <a:prstGeom prst="rect">
            <a:avLst/>
          </a:prstGeom>
          <a:noFill/>
        </p:spPr>
        <p:txBody>
          <a:bodyPr wrap="none" rtlCol="0">
            <a:spAutoFit/>
          </a:bodyPr>
          <a:lstStyle/>
          <a:p>
            <a:pPr algn="ctr"/>
            <a:r>
              <a:rPr lang="zh-CN" altLang="en-US" sz="2000" spc="-150" dirty="0">
                <a:solidFill>
                  <a:srgbClr val="FF9900"/>
                </a:solidFill>
                <a:latin typeface="+mj-ea"/>
                <a:ea typeface="+mj-ea"/>
              </a:rPr>
              <a:t>研究意义</a:t>
            </a:r>
          </a:p>
        </p:txBody>
      </p:sp>
      <p:sp>
        <p:nvSpPr>
          <p:cNvPr id="36" name="矩形 35">
            <a:extLst>
              <a:ext uri="{FF2B5EF4-FFF2-40B4-BE49-F238E27FC236}">
                <a16:creationId xmlns:a16="http://schemas.microsoft.com/office/drawing/2014/main" id="{4316E330-97CA-E092-BBD6-D49625B49BC3}"/>
              </a:ext>
            </a:extLst>
          </p:cNvPr>
          <p:cNvSpPr/>
          <p:nvPr/>
        </p:nvSpPr>
        <p:spPr>
          <a:xfrm>
            <a:off x="8825555" y="3775590"/>
            <a:ext cx="2081762" cy="1544590"/>
          </a:xfrm>
          <a:prstGeom prst="rect">
            <a:avLst/>
          </a:prstGeom>
        </p:spPr>
        <p:txBody>
          <a:bodyPr wrap="square">
            <a:spAutoFit/>
          </a:bodyPr>
          <a:lstStyle/>
          <a:p>
            <a:pPr algn="just">
              <a:lnSpc>
                <a:spcPct val="120000"/>
              </a:lnSpc>
            </a:pPr>
            <a:r>
              <a:rPr lang="zh-CN" altLang="en-US" sz="1600" dirty="0"/>
              <a:t>       请在此填写本研究的研究意义请在此填写本研究的研究意义请在此填写本研究的研究意义</a:t>
            </a:r>
            <a:endParaRPr lang="zh-CN" altLang="en-US" sz="1600" b="0" i="0" dirty="0">
              <a:solidFill>
                <a:schemeClr val="tx1">
                  <a:lumMod val="75000"/>
                  <a:lumOff val="25000"/>
                </a:schemeClr>
              </a:solidFill>
              <a:effectLst/>
              <a:latin typeface="+mn-ea"/>
            </a:endParaRPr>
          </a:p>
        </p:txBody>
      </p:sp>
      <p:sp>
        <p:nvSpPr>
          <p:cNvPr id="37" name="文本框 36">
            <a:extLst>
              <a:ext uri="{FF2B5EF4-FFF2-40B4-BE49-F238E27FC236}">
                <a16:creationId xmlns:a16="http://schemas.microsoft.com/office/drawing/2014/main" id="{05FF0A80-601D-2CEF-41EB-5B7F14930804}"/>
              </a:ext>
            </a:extLst>
          </p:cNvPr>
          <p:cNvSpPr txBox="1"/>
          <p:nvPr/>
        </p:nvSpPr>
        <p:spPr>
          <a:xfrm>
            <a:off x="5541577" y="3228945"/>
            <a:ext cx="1133644" cy="400110"/>
          </a:xfrm>
          <a:prstGeom prst="rect">
            <a:avLst/>
          </a:prstGeom>
          <a:noFill/>
        </p:spPr>
        <p:txBody>
          <a:bodyPr wrap="none" rtlCol="0">
            <a:spAutoFit/>
          </a:bodyPr>
          <a:lstStyle/>
          <a:p>
            <a:pPr algn="ctr"/>
            <a:r>
              <a:rPr lang="zh-CN" altLang="en-US" sz="2000" spc="-150" dirty="0">
                <a:solidFill>
                  <a:schemeClr val="accent1"/>
                </a:solidFill>
                <a:latin typeface="+mj-ea"/>
                <a:ea typeface="+mj-ea"/>
              </a:rPr>
              <a:t>本页内容</a:t>
            </a:r>
          </a:p>
        </p:txBody>
      </p:sp>
      <p:sp>
        <p:nvSpPr>
          <p:cNvPr id="38" name="矩形 37">
            <a:extLst>
              <a:ext uri="{FF2B5EF4-FFF2-40B4-BE49-F238E27FC236}">
                <a16:creationId xmlns:a16="http://schemas.microsoft.com/office/drawing/2014/main" id="{CE48BDD8-1E62-4E86-E99B-2D8EA5E3E7C9}"/>
              </a:ext>
            </a:extLst>
          </p:cNvPr>
          <p:cNvSpPr/>
          <p:nvPr/>
        </p:nvSpPr>
        <p:spPr>
          <a:xfrm>
            <a:off x="5055119" y="3775590"/>
            <a:ext cx="2081762" cy="953723"/>
          </a:xfrm>
          <a:prstGeom prst="rect">
            <a:avLst/>
          </a:prstGeom>
        </p:spPr>
        <p:txBody>
          <a:bodyPr wrap="square">
            <a:spAutoFit/>
          </a:bodyPr>
          <a:lstStyle/>
          <a:p>
            <a:pPr algn="just">
              <a:lnSpc>
                <a:spcPct val="120000"/>
              </a:lnSpc>
            </a:pPr>
            <a:r>
              <a:rPr lang="zh-CN" altLang="en-US" sz="1600" dirty="0"/>
              <a:t>本部分介绍项目的背景与意义或是自己进行该项目的原因。</a:t>
            </a:r>
            <a:endParaRPr lang="zh-CN" altLang="en-US" sz="1600" b="0" i="0" dirty="0">
              <a:solidFill>
                <a:schemeClr val="tx1">
                  <a:lumMod val="75000"/>
                  <a:lumOff val="25000"/>
                </a:schemeClr>
              </a:solidFill>
              <a:effectLst/>
              <a:latin typeface="+mn-ea"/>
            </a:endParaRPr>
          </a:p>
        </p:txBody>
      </p:sp>
      <p:cxnSp>
        <p:nvCxnSpPr>
          <p:cNvPr id="39" name="直接连接符 38">
            <a:extLst>
              <a:ext uri="{FF2B5EF4-FFF2-40B4-BE49-F238E27FC236}">
                <a16:creationId xmlns:a16="http://schemas.microsoft.com/office/drawing/2014/main" id="{CDFF8E74-83B9-D0B1-B4BC-36A364E15A75}"/>
              </a:ext>
            </a:extLst>
          </p:cNvPr>
          <p:cNvCxnSpPr>
            <a:stCxn id="10" idx="11"/>
            <a:endCxn id="10" idx="4"/>
          </p:cNvCxnSpPr>
          <p:nvPr/>
        </p:nvCxnSpPr>
        <p:spPr>
          <a:xfrm>
            <a:off x="1189702" y="3706986"/>
            <a:ext cx="2271724" cy="0"/>
          </a:xfrm>
          <a:prstGeom prst="line">
            <a:avLst/>
          </a:prstGeom>
          <a:ln>
            <a:solidFill>
              <a:srgbClr val="FF9900"/>
            </a:solidFill>
            <a:prstDash val="lgDash"/>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a16="http://schemas.microsoft.com/office/drawing/2014/main" id="{A661B868-DE35-5CA1-6C34-E9C970E344DC}"/>
              </a:ext>
            </a:extLst>
          </p:cNvPr>
          <p:cNvCxnSpPr>
            <a:stCxn id="11" idx="11"/>
            <a:endCxn id="11" idx="4"/>
          </p:cNvCxnSpPr>
          <p:nvPr/>
        </p:nvCxnSpPr>
        <p:spPr>
          <a:xfrm>
            <a:off x="4855066" y="3706986"/>
            <a:ext cx="2481868" cy="0"/>
          </a:xfrm>
          <a:prstGeom prst="line">
            <a:avLst/>
          </a:prstGeom>
          <a:ln>
            <a:solidFill>
              <a:schemeClr val="accent1"/>
            </a:solidFill>
            <a:prstDash val="lgDash"/>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a16="http://schemas.microsoft.com/office/drawing/2014/main" id="{3350FD9B-E375-13E2-D920-C30D596E5215}"/>
              </a:ext>
            </a:extLst>
          </p:cNvPr>
          <p:cNvCxnSpPr>
            <a:stCxn id="12" idx="11"/>
            <a:endCxn id="12" idx="4"/>
          </p:cNvCxnSpPr>
          <p:nvPr/>
        </p:nvCxnSpPr>
        <p:spPr>
          <a:xfrm>
            <a:off x="8730574" y="3706986"/>
            <a:ext cx="2271724" cy="0"/>
          </a:xfrm>
          <a:prstGeom prst="line">
            <a:avLst/>
          </a:prstGeom>
          <a:ln>
            <a:solidFill>
              <a:srgbClr val="FF9900"/>
            </a:solidFill>
            <a:prstDash val="lgDash"/>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a16="http://schemas.microsoft.com/office/drawing/2014/main" id="{17D9F095-A862-FBC9-453B-352E28EED3D3}"/>
              </a:ext>
            </a:extLst>
          </p:cNvPr>
          <p:cNvCxnSpPr/>
          <p:nvPr/>
        </p:nvCxnSpPr>
        <p:spPr>
          <a:xfrm>
            <a:off x="912567" y="2771947"/>
            <a:ext cx="0" cy="1219298"/>
          </a:xfrm>
          <a:prstGeom prst="line">
            <a:avLst/>
          </a:prstGeom>
          <a:ln>
            <a:gradFill>
              <a:gsLst>
                <a:gs pos="0">
                  <a:schemeClr val="accent1">
                    <a:alpha val="60000"/>
                  </a:schemeClr>
                </a:gs>
                <a:gs pos="100000">
                  <a:schemeClr val="accent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id="{8FB115A6-F84D-48CE-BE09-69A06B1EF0EF}"/>
              </a:ext>
            </a:extLst>
          </p:cNvPr>
          <p:cNvCxnSpPr/>
          <p:nvPr/>
        </p:nvCxnSpPr>
        <p:spPr>
          <a:xfrm>
            <a:off x="762096" y="3938332"/>
            <a:ext cx="0" cy="1219298"/>
          </a:xfrm>
          <a:prstGeom prst="line">
            <a:avLst/>
          </a:prstGeom>
          <a:ln>
            <a:gradFill>
              <a:gsLst>
                <a:gs pos="0">
                  <a:schemeClr val="accent1">
                    <a:alpha val="60000"/>
                  </a:schemeClr>
                </a:gs>
                <a:gs pos="100000">
                  <a:schemeClr val="accent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id="{9AA07765-8B1B-9F2E-3BFB-041B38DB331F}"/>
              </a:ext>
            </a:extLst>
          </p:cNvPr>
          <p:cNvCxnSpPr/>
          <p:nvPr/>
        </p:nvCxnSpPr>
        <p:spPr>
          <a:xfrm>
            <a:off x="7718481" y="5364762"/>
            <a:ext cx="0" cy="1219298"/>
          </a:xfrm>
          <a:prstGeom prst="line">
            <a:avLst/>
          </a:prstGeom>
          <a:ln>
            <a:gradFill>
              <a:gsLst>
                <a:gs pos="0">
                  <a:schemeClr val="accent1">
                    <a:alpha val="36000"/>
                  </a:schemeClr>
                </a:gs>
                <a:gs pos="100000">
                  <a:schemeClr val="accent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id="{079D9A93-4688-EC0A-D7E8-F065EE8E73A1}"/>
              </a:ext>
            </a:extLst>
          </p:cNvPr>
          <p:cNvCxnSpPr/>
          <p:nvPr/>
        </p:nvCxnSpPr>
        <p:spPr>
          <a:xfrm>
            <a:off x="7935304" y="4255908"/>
            <a:ext cx="0" cy="1436774"/>
          </a:xfrm>
          <a:prstGeom prst="line">
            <a:avLst/>
          </a:prstGeom>
          <a:ln>
            <a:gradFill>
              <a:gsLst>
                <a:gs pos="0">
                  <a:schemeClr val="accent1">
                    <a:alpha val="36000"/>
                  </a:schemeClr>
                </a:gs>
                <a:gs pos="100000">
                  <a:schemeClr val="accent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6" name="直接连接符 45">
            <a:extLst>
              <a:ext uri="{FF2B5EF4-FFF2-40B4-BE49-F238E27FC236}">
                <a16:creationId xmlns:a16="http://schemas.microsoft.com/office/drawing/2014/main" id="{5BC0786D-481D-B51E-96B3-DDEEE1E4E57F}"/>
              </a:ext>
            </a:extLst>
          </p:cNvPr>
          <p:cNvCxnSpPr/>
          <p:nvPr/>
        </p:nvCxnSpPr>
        <p:spPr>
          <a:xfrm>
            <a:off x="11364506" y="1845640"/>
            <a:ext cx="0" cy="1219298"/>
          </a:xfrm>
          <a:prstGeom prst="line">
            <a:avLst/>
          </a:prstGeom>
          <a:ln>
            <a:gradFill>
              <a:gsLst>
                <a:gs pos="0">
                  <a:schemeClr val="accent1">
                    <a:alpha val="36000"/>
                  </a:schemeClr>
                </a:gs>
                <a:gs pos="100000">
                  <a:schemeClr val="accent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a16="http://schemas.microsoft.com/office/drawing/2014/main" id="{01B166EF-9556-2D40-209E-40BBE3F5D678}"/>
              </a:ext>
            </a:extLst>
          </p:cNvPr>
          <p:cNvCxnSpPr/>
          <p:nvPr/>
        </p:nvCxnSpPr>
        <p:spPr>
          <a:xfrm>
            <a:off x="8239341" y="1789732"/>
            <a:ext cx="0" cy="1219298"/>
          </a:xfrm>
          <a:prstGeom prst="line">
            <a:avLst/>
          </a:prstGeom>
          <a:ln>
            <a:gradFill>
              <a:gsLst>
                <a:gs pos="0">
                  <a:schemeClr val="accent1">
                    <a:alpha val="36000"/>
                  </a:schemeClr>
                </a:gs>
                <a:gs pos="100000">
                  <a:schemeClr val="accent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8" name="直接连接符 47">
            <a:extLst>
              <a:ext uri="{FF2B5EF4-FFF2-40B4-BE49-F238E27FC236}">
                <a16:creationId xmlns:a16="http://schemas.microsoft.com/office/drawing/2014/main" id="{94812558-C641-DCAE-E269-741F2C710243}"/>
              </a:ext>
            </a:extLst>
          </p:cNvPr>
          <p:cNvCxnSpPr/>
          <p:nvPr/>
        </p:nvCxnSpPr>
        <p:spPr>
          <a:xfrm>
            <a:off x="4186119" y="2267515"/>
            <a:ext cx="0" cy="1219298"/>
          </a:xfrm>
          <a:prstGeom prst="line">
            <a:avLst/>
          </a:prstGeom>
          <a:ln>
            <a:gradFill>
              <a:gsLst>
                <a:gs pos="0">
                  <a:schemeClr val="accent1">
                    <a:alpha val="60000"/>
                  </a:schemeClr>
                </a:gs>
                <a:gs pos="100000">
                  <a:schemeClr val="accent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9" name="直接连接符 48">
            <a:extLst>
              <a:ext uri="{FF2B5EF4-FFF2-40B4-BE49-F238E27FC236}">
                <a16:creationId xmlns:a16="http://schemas.microsoft.com/office/drawing/2014/main" id="{95EDBAE1-BBC7-37F0-8359-07FB636A3FD5}"/>
              </a:ext>
            </a:extLst>
          </p:cNvPr>
          <p:cNvCxnSpPr/>
          <p:nvPr/>
        </p:nvCxnSpPr>
        <p:spPr>
          <a:xfrm>
            <a:off x="3956400" y="2877164"/>
            <a:ext cx="0" cy="1219298"/>
          </a:xfrm>
          <a:prstGeom prst="line">
            <a:avLst/>
          </a:prstGeom>
          <a:ln>
            <a:gradFill>
              <a:gsLst>
                <a:gs pos="0">
                  <a:schemeClr val="accent1">
                    <a:alpha val="60000"/>
                  </a:schemeClr>
                </a:gs>
                <a:gs pos="100000">
                  <a:schemeClr val="accent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pic>
        <p:nvPicPr>
          <p:cNvPr id="50" name="图片 49">
            <a:extLst>
              <a:ext uri="{FF2B5EF4-FFF2-40B4-BE49-F238E27FC236}">
                <a16:creationId xmlns:a16="http://schemas.microsoft.com/office/drawing/2014/main" id="{D4363B8A-21B9-DD5D-CBF8-2CDFC6CEF19E}"/>
              </a:ext>
            </a:extLst>
          </p:cNvPr>
          <p:cNvPicPr>
            <a:picLocks noChangeAspect="1"/>
          </p:cNvPicPr>
          <p:nvPr/>
        </p:nvPicPr>
        <p:blipFill>
          <a:blip r:embed="rId2"/>
          <a:stretch>
            <a:fillRect/>
          </a:stretch>
        </p:blipFill>
        <p:spPr>
          <a:xfrm>
            <a:off x="3714750" y="1843087"/>
            <a:ext cx="4739936" cy="3849595"/>
          </a:xfrm>
          <a:prstGeom prst="rect">
            <a:avLst/>
          </a:prstGeom>
        </p:spPr>
      </p:pic>
      <p:grpSp>
        <p:nvGrpSpPr>
          <p:cNvPr id="57" name="组合 56">
            <a:extLst>
              <a:ext uri="{FF2B5EF4-FFF2-40B4-BE49-F238E27FC236}">
                <a16:creationId xmlns:a16="http://schemas.microsoft.com/office/drawing/2014/main" id="{3733A1D6-CE39-B0F3-0703-50DDCFDCAD8D}"/>
              </a:ext>
            </a:extLst>
          </p:cNvPr>
          <p:cNvGrpSpPr/>
          <p:nvPr/>
        </p:nvGrpSpPr>
        <p:grpSpPr>
          <a:xfrm>
            <a:off x="809857" y="760297"/>
            <a:ext cx="2982388" cy="0"/>
            <a:chOff x="1211071" y="2722880"/>
            <a:chExt cx="2982388" cy="0"/>
          </a:xfrm>
        </p:grpSpPr>
        <p:cxnSp>
          <p:nvCxnSpPr>
            <p:cNvPr id="58" name="直接连接符 57">
              <a:extLst>
                <a:ext uri="{FF2B5EF4-FFF2-40B4-BE49-F238E27FC236}">
                  <a16:creationId xmlns:a16="http://schemas.microsoft.com/office/drawing/2014/main" id="{D623E7EE-19CC-3DE8-8194-F3B43F6710BD}"/>
                </a:ext>
              </a:extLst>
            </p:cNvPr>
            <p:cNvCxnSpPr/>
            <p:nvPr/>
          </p:nvCxnSpPr>
          <p:spPr>
            <a:xfrm>
              <a:off x="1211071" y="2722880"/>
              <a:ext cx="2982388" cy="0"/>
            </a:xfrm>
            <a:prstGeom prst="line">
              <a:avLst/>
            </a:prstGeom>
            <a:noFill/>
            <a:ln w="6350" cap="flat" cmpd="sng" algn="ctr">
              <a:solidFill>
                <a:srgbClr val="20B8FF"/>
              </a:solidFill>
              <a:prstDash val="solid"/>
              <a:miter lim="800000"/>
            </a:ln>
            <a:effectLst/>
          </p:spPr>
        </p:cxnSp>
        <p:cxnSp>
          <p:nvCxnSpPr>
            <p:cNvPr id="59" name="直接连接符 58">
              <a:extLst>
                <a:ext uri="{FF2B5EF4-FFF2-40B4-BE49-F238E27FC236}">
                  <a16:creationId xmlns:a16="http://schemas.microsoft.com/office/drawing/2014/main" id="{76074BE2-BD0E-FE86-B980-7A619E4E00C3}"/>
                </a:ext>
              </a:extLst>
            </p:cNvPr>
            <p:cNvCxnSpPr/>
            <p:nvPr/>
          </p:nvCxnSpPr>
          <p:spPr>
            <a:xfrm>
              <a:off x="1211072" y="2722880"/>
              <a:ext cx="338328" cy="0"/>
            </a:xfrm>
            <a:prstGeom prst="line">
              <a:avLst/>
            </a:prstGeom>
            <a:noFill/>
            <a:ln w="50800" cap="flat" cmpd="sng" algn="ctr">
              <a:solidFill>
                <a:srgbClr val="20B8FF"/>
              </a:solidFill>
              <a:prstDash val="solid"/>
              <a:miter lim="800000"/>
            </a:ln>
            <a:effectLst/>
          </p:spPr>
        </p:cxnSp>
      </p:grpSp>
      <p:sp>
        <p:nvSpPr>
          <p:cNvPr id="4" name="文本框 3">
            <a:extLst>
              <a:ext uri="{FF2B5EF4-FFF2-40B4-BE49-F238E27FC236}">
                <a16:creationId xmlns:a16="http://schemas.microsoft.com/office/drawing/2014/main" id="{7A4FE924-0AD8-0230-7DFF-8E455BC2D0E2}"/>
              </a:ext>
            </a:extLst>
          </p:cNvPr>
          <p:cNvSpPr txBox="1"/>
          <p:nvPr/>
        </p:nvSpPr>
        <p:spPr>
          <a:xfrm>
            <a:off x="671876" y="106770"/>
            <a:ext cx="2698175" cy="565539"/>
          </a:xfrm>
          <a:prstGeom prst="rect">
            <a:avLst/>
          </a:prstGeom>
          <a:noFill/>
        </p:spPr>
        <p:txBody>
          <a:bodyPr wrap="none" rtlCol="0">
            <a:spAutoFit/>
          </a:bodyPr>
          <a:lstStyle/>
          <a:p>
            <a:pPr>
              <a:lnSpc>
                <a:spcPct val="120000"/>
              </a:lnSpc>
            </a:pPr>
            <a:r>
              <a:rPr kumimoji="1" lang="zh-CN" altLang="en-US" sz="2800" b="1" dirty="0">
                <a:solidFill>
                  <a:srgbClr val="014099"/>
                </a:solidFill>
                <a:latin typeface="微软雅黑" panose="020B0503020204020204" charset="-122"/>
                <a:ea typeface="微软雅黑" panose="020B0503020204020204" charset="-122"/>
              </a:rPr>
              <a:t>研究背景与意义</a:t>
            </a:r>
          </a:p>
        </p:txBody>
      </p:sp>
      <p:pic>
        <p:nvPicPr>
          <p:cNvPr id="13" name="图片 2">
            <a:extLst>
              <a:ext uri="{FF2B5EF4-FFF2-40B4-BE49-F238E27FC236}">
                <a16:creationId xmlns:a16="http://schemas.microsoft.com/office/drawing/2014/main" id="{303203AF-1FF1-505D-1F8D-0C7DE89B9B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2081" y="20582"/>
            <a:ext cx="1455738"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矩形 21">
            <a:extLst>
              <a:ext uri="{FF2B5EF4-FFF2-40B4-BE49-F238E27FC236}">
                <a16:creationId xmlns:a16="http://schemas.microsoft.com/office/drawing/2014/main" id="{2992A3F5-5A06-7D28-13CA-B851DCE80C10}"/>
              </a:ext>
            </a:extLst>
          </p:cNvPr>
          <p:cNvSpPr/>
          <p:nvPr/>
        </p:nvSpPr>
        <p:spPr>
          <a:xfrm>
            <a:off x="7536967" y="107213"/>
            <a:ext cx="5009436" cy="338554"/>
          </a:xfrm>
          <a:prstGeom prst="rect">
            <a:avLst/>
          </a:prstGeom>
          <a:noFill/>
        </p:spPr>
        <p:txBody>
          <a:bodyPr wrap="square" lIns="91440" tIns="45720" rIns="91440" bIns="45720">
            <a:spAutoFit/>
          </a:bodyPr>
          <a:lstStyle/>
          <a:p>
            <a:pPr algn="ctr"/>
            <a:r>
              <a:rPr lang="zh-CN" altLang="en-US" sz="1600" dirty="0">
                <a:ln w="0"/>
                <a:solidFill>
                  <a:srgbClr val="014099"/>
                </a:solidFill>
                <a:effectLst>
                  <a:outerShdw blurRad="38100" dist="19050" dir="2700000" algn="tl" rotWithShape="0">
                    <a:schemeClr val="dk1">
                      <a:alpha val="40000"/>
                    </a:schemeClr>
                  </a:outerShdw>
                </a:effectLst>
                <a:latin typeface="方正兰亭大黑简体" panose="02000000000000000000" pitchFamily="2" charset="-122"/>
                <a:ea typeface="方正兰亭大黑简体" panose="02000000000000000000" pitchFamily="2" charset="-122"/>
              </a:rPr>
              <a:t>第三届长三角青少年人工智能奥林匹克挑战赛</a:t>
            </a:r>
          </a:p>
        </p:txBody>
      </p:sp>
    </p:spTree>
    <p:extLst>
      <p:ext uri="{BB962C8B-B14F-4D97-AF65-F5344CB8AC3E}">
        <p14:creationId xmlns:p14="http://schemas.microsoft.com/office/powerpoint/2010/main" val="1236019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DE629AA9-7911-03CE-EE8F-FBBB81401D97}"/>
              </a:ext>
            </a:extLst>
          </p:cNvPr>
          <p:cNvSpPr>
            <a:spLocks noChangeArrowheads="1"/>
          </p:cNvSpPr>
          <p:nvPr/>
        </p:nvSpPr>
        <p:spPr bwMode="auto">
          <a:xfrm>
            <a:off x="0" y="0"/>
            <a:ext cx="12188858" cy="6858001"/>
          </a:xfrm>
          <a:prstGeom prst="rect">
            <a:avLst/>
          </a:prstGeom>
          <a:solidFill>
            <a:srgbClr val="F8F8F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grpSp>
        <p:nvGrpSpPr>
          <p:cNvPr id="8" name="组合 7">
            <a:extLst>
              <a:ext uri="{FF2B5EF4-FFF2-40B4-BE49-F238E27FC236}">
                <a16:creationId xmlns:a16="http://schemas.microsoft.com/office/drawing/2014/main" id="{C8F4DA1E-7117-DF4F-53A5-689B52C28CCF}"/>
              </a:ext>
            </a:extLst>
          </p:cNvPr>
          <p:cNvGrpSpPr/>
          <p:nvPr/>
        </p:nvGrpSpPr>
        <p:grpSpPr>
          <a:xfrm>
            <a:off x="809857" y="760297"/>
            <a:ext cx="2982388" cy="0"/>
            <a:chOff x="1211071" y="2722880"/>
            <a:chExt cx="2982388" cy="0"/>
          </a:xfrm>
        </p:grpSpPr>
        <p:cxnSp>
          <p:nvCxnSpPr>
            <p:cNvPr id="9" name="直接连接符 8">
              <a:extLst>
                <a:ext uri="{FF2B5EF4-FFF2-40B4-BE49-F238E27FC236}">
                  <a16:creationId xmlns:a16="http://schemas.microsoft.com/office/drawing/2014/main" id="{35D28B91-834B-99C5-DD65-06BA0C884118}"/>
                </a:ext>
              </a:extLst>
            </p:cNvPr>
            <p:cNvCxnSpPr/>
            <p:nvPr/>
          </p:nvCxnSpPr>
          <p:spPr>
            <a:xfrm>
              <a:off x="1211071" y="2722880"/>
              <a:ext cx="2982388" cy="0"/>
            </a:xfrm>
            <a:prstGeom prst="line">
              <a:avLst/>
            </a:prstGeom>
            <a:noFill/>
            <a:ln w="6350" cap="flat" cmpd="sng" algn="ctr">
              <a:solidFill>
                <a:srgbClr val="20B8FF"/>
              </a:solidFill>
              <a:prstDash val="solid"/>
              <a:miter lim="800000"/>
            </a:ln>
            <a:effectLst/>
          </p:spPr>
        </p:cxnSp>
        <p:cxnSp>
          <p:nvCxnSpPr>
            <p:cNvPr id="10" name="直接连接符 9">
              <a:extLst>
                <a:ext uri="{FF2B5EF4-FFF2-40B4-BE49-F238E27FC236}">
                  <a16:creationId xmlns:a16="http://schemas.microsoft.com/office/drawing/2014/main" id="{D34EBA06-7235-46B3-BE05-0F2EF678535B}"/>
                </a:ext>
              </a:extLst>
            </p:cNvPr>
            <p:cNvCxnSpPr/>
            <p:nvPr/>
          </p:nvCxnSpPr>
          <p:spPr>
            <a:xfrm>
              <a:off x="1211072" y="2722880"/>
              <a:ext cx="338328" cy="0"/>
            </a:xfrm>
            <a:prstGeom prst="line">
              <a:avLst/>
            </a:prstGeom>
            <a:noFill/>
            <a:ln w="50800" cap="flat" cmpd="sng" algn="ctr">
              <a:solidFill>
                <a:srgbClr val="20B8FF"/>
              </a:solidFill>
              <a:prstDash val="solid"/>
              <a:miter lim="800000"/>
            </a:ln>
            <a:effectLst/>
          </p:spPr>
        </p:cxnSp>
      </p:grpSp>
      <p:grpSp>
        <p:nvGrpSpPr>
          <p:cNvPr id="12" name="组合 11">
            <a:extLst>
              <a:ext uri="{FF2B5EF4-FFF2-40B4-BE49-F238E27FC236}">
                <a16:creationId xmlns:a16="http://schemas.microsoft.com/office/drawing/2014/main" id="{51834243-FD32-350C-FC59-658CCBD62FC3}"/>
              </a:ext>
            </a:extLst>
          </p:cNvPr>
          <p:cNvGrpSpPr/>
          <p:nvPr/>
        </p:nvGrpSpPr>
        <p:grpSpPr>
          <a:xfrm>
            <a:off x="-476368" y="3243513"/>
            <a:ext cx="13370560" cy="810355"/>
            <a:chOff x="-60960" y="2692680"/>
            <a:chExt cx="13370560" cy="810355"/>
          </a:xfrm>
        </p:grpSpPr>
        <p:sp>
          <p:nvSpPr>
            <p:cNvPr id="13" name="任意多边形: 形状 12">
              <a:extLst>
                <a:ext uri="{FF2B5EF4-FFF2-40B4-BE49-F238E27FC236}">
                  <a16:creationId xmlns:a16="http://schemas.microsoft.com/office/drawing/2014/main" id="{BE4C5794-6F31-6109-94E5-EA749FEDDA19}"/>
                </a:ext>
              </a:extLst>
            </p:cNvPr>
            <p:cNvSpPr/>
            <p:nvPr/>
          </p:nvSpPr>
          <p:spPr>
            <a:xfrm>
              <a:off x="-10160" y="2692680"/>
              <a:ext cx="13223240" cy="792199"/>
            </a:xfrm>
            <a:custGeom>
              <a:avLst/>
              <a:gdLst>
                <a:gd name="connsiteX0" fmla="*/ 0 w 12537440"/>
                <a:gd name="connsiteY0" fmla="*/ 368587 h 938209"/>
                <a:gd name="connsiteX1" fmla="*/ 1595120 w 12537440"/>
                <a:gd name="connsiteY1" fmla="*/ 155227 h 938209"/>
                <a:gd name="connsiteX2" fmla="*/ 5486400 w 12537440"/>
                <a:gd name="connsiteY2" fmla="*/ 937547 h 938209"/>
                <a:gd name="connsiteX3" fmla="*/ 9906000 w 12537440"/>
                <a:gd name="connsiteY3" fmla="*/ 2827 h 938209"/>
                <a:gd name="connsiteX4" fmla="*/ 12537440 w 12537440"/>
                <a:gd name="connsiteY4" fmla="*/ 703867 h 938209"/>
                <a:gd name="connsiteX0-1" fmla="*/ 0 w 12537440"/>
                <a:gd name="connsiteY0-2" fmla="*/ 368587 h 938209"/>
                <a:gd name="connsiteX1-3" fmla="*/ 1259840 w 12537440"/>
                <a:gd name="connsiteY1-4" fmla="*/ 155227 h 938209"/>
                <a:gd name="connsiteX2-5" fmla="*/ 5486400 w 12537440"/>
                <a:gd name="connsiteY2-6" fmla="*/ 937547 h 938209"/>
                <a:gd name="connsiteX3-7" fmla="*/ 9906000 w 12537440"/>
                <a:gd name="connsiteY3-8" fmla="*/ 2827 h 938209"/>
                <a:gd name="connsiteX4-9" fmla="*/ 12537440 w 12537440"/>
                <a:gd name="connsiteY4-10" fmla="*/ 703867 h 938209"/>
                <a:gd name="connsiteX0-11" fmla="*/ 0 w 12537440"/>
                <a:gd name="connsiteY0-12" fmla="*/ 368587 h 938136"/>
                <a:gd name="connsiteX1-13" fmla="*/ 1259840 w 12537440"/>
                <a:gd name="connsiteY1-14" fmla="*/ 155227 h 938136"/>
                <a:gd name="connsiteX2-15" fmla="*/ 5486400 w 12537440"/>
                <a:gd name="connsiteY2-16" fmla="*/ 937547 h 938136"/>
                <a:gd name="connsiteX3-17" fmla="*/ 9906000 w 12537440"/>
                <a:gd name="connsiteY3-18" fmla="*/ 2827 h 938136"/>
                <a:gd name="connsiteX4-19" fmla="*/ 12537440 w 12537440"/>
                <a:gd name="connsiteY4-20" fmla="*/ 703867 h 938136"/>
                <a:gd name="connsiteX0-21" fmla="*/ 0 w 12537440"/>
                <a:gd name="connsiteY0-22" fmla="*/ 297467 h 938220"/>
                <a:gd name="connsiteX1-23" fmla="*/ 1259840 w 12537440"/>
                <a:gd name="connsiteY1-24" fmla="*/ 155227 h 938220"/>
                <a:gd name="connsiteX2-25" fmla="*/ 5486400 w 12537440"/>
                <a:gd name="connsiteY2-26" fmla="*/ 937547 h 938220"/>
                <a:gd name="connsiteX3-27" fmla="*/ 9906000 w 12537440"/>
                <a:gd name="connsiteY3-28" fmla="*/ 2827 h 938220"/>
                <a:gd name="connsiteX4-29" fmla="*/ 12537440 w 12537440"/>
                <a:gd name="connsiteY4-30" fmla="*/ 703867 h 938220"/>
                <a:gd name="connsiteX0-31" fmla="*/ 0 w 12537440"/>
                <a:gd name="connsiteY0-32" fmla="*/ 297467 h 938220"/>
                <a:gd name="connsiteX1-33" fmla="*/ 1259840 w 12537440"/>
                <a:gd name="connsiteY1-34" fmla="*/ 155227 h 938220"/>
                <a:gd name="connsiteX2-35" fmla="*/ 5486400 w 12537440"/>
                <a:gd name="connsiteY2-36" fmla="*/ 937547 h 938220"/>
                <a:gd name="connsiteX3-37" fmla="*/ 9906000 w 12537440"/>
                <a:gd name="connsiteY3-38" fmla="*/ 2827 h 938220"/>
                <a:gd name="connsiteX4-39" fmla="*/ 12537440 w 12537440"/>
                <a:gd name="connsiteY4-40" fmla="*/ 703867 h 938220"/>
                <a:gd name="connsiteX0-41" fmla="*/ 0 w 12537440"/>
                <a:gd name="connsiteY0-42" fmla="*/ 297467 h 938152"/>
                <a:gd name="connsiteX1-43" fmla="*/ 1259840 w 12537440"/>
                <a:gd name="connsiteY1-44" fmla="*/ 155227 h 938152"/>
                <a:gd name="connsiteX2-45" fmla="*/ 5486400 w 12537440"/>
                <a:gd name="connsiteY2-46" fmla="*/ 937547 h 938152"/>
                <a:gd name="connsiteX3-47" fmla="*/ 9906000 w 12537440"/>
                <a:gd name="connsiteY3-48" fmla="*/ 2827 h 938152"/>
                <a:gd name="connsiteX4-49" fmla="*/ 12537440 w 12537440"/>
                <a:gd name="connsiteY4-50" fmla="*/ 703867 h 938152"/>
                <a:gd name="connsiteX0-51" fmla="*/ 0 w 12537440"/>
                <a:gd name="connsiteY0-52" fmla="*/ 152717 h 792798"/>
                <a:gd name="connsiteX1-53" fmla="*/ 1259840 w 12537440"/>
                <a:gd name="connsiteY1-54" fmla="*/ 10477 h 792798"/>
                <a:gd name="connsiteX2-55" fmla="*/ 5486400 w 12537440"/>
                <a:gd name="connsiteY2-56" fmla="*/ 792797 h 792798"/>
                <a:gd name="connsiteX3-57" fmla="*/ 9973056 w 12537440"/>
                <a:gd name="connsiteY3-58" fmla="*/ 4381 h 792798"/>
                <a:gd name="connsiteX4-59" fmla="*/ 12537440 w 12537440"/>
                <a:gd name="connsiteY4-60" fmla="*/ 559117 h 792798"/>
                <a:gd name="connsiteX0-61" fmla="*/ 0 w 13223240"/>
                <a:gd name="connsiteY0-62" fmla="*/ 154886 h 794967"/>
                <a:gd name="connsiteX1-63" fmla="*/ 1259840 w 13223240"/>
                <a:gd name="connsiteY1-64" fmla="*/ 12646 h 794967"/>
                <a:gd name="connsiteX2-65" fmla="*/ 5486400 w 13223240"/>
                <a:gd name="connsiteY2-66" fmla="*/ 794966 h 794967"/>
                <a:gd name="connsiteX3-67" fmla="*/ 9973056 w 13223240"/>
                <a:gd name="connsiteY3-68" fmla="*/ 6550 h 794967"/>
                <a:gd name="connsiteX4-69" fmla="*/ 13223240 w 13223240"/>
                <a:gd name="connsiteY4-70" fmla="*/ 469846 h 794967"/>
                <a:gd name="connsiteX0-71" fmla="*/ 0 w 13223240"/>
                <a:gd name="connsiteY0-72" fmla="*/ 152118 h 792199"/>
                <a:gd name="connsiteX1-73" fmla="*/ 1259840 w 13223240"/>
                <a:gd name="connsiteY1-74" fmla="*/ 9878 h 792199"/>
                <a:gd name="connsiteX2-75" fmla="*/ 5486400 w 13223240"/>
                <a:gd name="connsiteY2-76" fmla="*/ 792198 h 792199"/>
                <a:gd name="connsiteX3-77" fmla="*/ 9973056 w 13223240"/>
                <a:gd name="connsiteY3-78" fmla="*/ 3782 h 792199"/>
                <a:gd name="connsiteX4-79" fmla="*/ 13223240 w 13223240"/>
                <a:gd name="connsiteY4-80" fmla="*/ 467078 h 792199"/>
                <a:gd name="connsiteX0-81" fmla="*/ 0 w 13223240"/>
                <a:gd name="connsiteY0-82" fmla="*/ 152118 h 792199"/>
                <a:gd name="connsiteX1-83" fmla="*/ 1259840 w 13223240"/>
                <a:gd name="connsiteY1-84" fmla="*/ 9878 h 792199"/>
                <a:gd name="connsiteX2-85" fmla="*/ 5486400 w 13223240"/>
                <a:gd name="connsiteY2-86" fmla="*/ 792198 h 792199"/>
                <a:gd name="connsiteX3-87" fmla="*/ 9973056 w 13223240"/>
                <a:gd name="connsiteY3-88" fmla="*/ 3782 h 792199"/>
                <a:gd name="connsiteX4-89" fmla="*/ 13223240 w 13223240"/>
                <a:gd name="connsiteY4-90" fmla="*/ 467078 h 792199"/>
                <a:gd name="connsiteX0-91" fmla="*/ 0 w 13223240"/>
                <a:gd name="connsiteY0-92" fmla="*/ 152118 h 799229"/>
                <a:gd name="connsiteX1-93" fmla="*/ 1259840 w 13223240"/>
                <a:gd name="connsiteY1-94" fmla="*/ 9878 h 799229"/>
                <a:gd name="connsiteX2-95" fmla="*/ 5486400 w 13223240"/>
                <a:gd name="connsiteY2-96" fmla="*/ 792198 h 799229"/>
                <a:gd name="connsiteX3-97" fmla="*/ 9973056 w 13223240"/>
                <a:gd name="connsiteY3-98" fmla="*/ 3782 h 799229"/>
                <a:gd name="connsiteX4-99" fmla="*/ 13223240 w 13223240"/>
                <a:gd name="connsiteY4-100" fmla="*/ 467078 h 799229"/>
                <a:gd name="connsiteX0-101" fmla="*/ 0 w 13223240"/>
                <a:gd name="connsiteY0-102" fmla="*/ 152118 h 792450"/>
                <a:gd name="connsiteX1-103" fmla="*/ 1259840 w 13223240"/>
                <a:gd name="connsiteY1-104" fmla="*/ 9878 h 792450"/>
                <a:gd name="connsiteX2-105" fmla="*/ 5486400 w 13223240"/>
                <a:gd name="connsiteY2-106" fmla="*/ 792198 h 792450"/>
                <a:gd name="connsiteX3-107" fmla="*/ 9973056 w 13223240"/>
                <a:gd name="connsiteY3-108" fmla="*/ 3782 h 792450"/>
                <a:gd name="connsiteX4-109" fmla="*/ 13223240 w 13223240"/>
                <a:gd name="connsiteY4-110" fmla="*/ 467078 h 792450"/>
                <a:gd name="connsiteX0-111" fmla="*/ 0 w 13223240"/>
                <a:gd name="connsiteY0-112" fmla="*/ 152118 h 792199"/>
                <a:gd name="connsiteX1-113" fmla="*/ 1259840 w 13223240"/>
                <a:gd name="connsiteY1-114" fmla="*/ 9878 h 792199"/>
                <a:gd name="connsiteX2-115" fmla="*/ 5486400 w 13223240"/>
                <a:gd name="connsiteY2-116" fmla="*/ 792198 h 792199"/>
                <a:gd name="connsiteX3-117" fmla="*/ 9774936 w 13223240"/>
                <a:gd name="connsiteY3-118" fmla="*/ 3782 h 792199"/>
                <a:gd name="connsiteX4-119" fmla="*/ 13223240 w 13223240"/>
                <a:gd name="connsiteY4-120" fmla="*/ 467078 h 79219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223240" h="792199">
                  <a:moveTo>
                    <a:pt x="0" y="152118"/>
                  </a:moveTo>
                  <a:cubicBezTo>
                    <a:pt x="401320" y="58984"/>
                    <a:pt x="426720" y="-15522"/>
                    <a:pt x="1259840" y="9878"/>
                  </a:cubicBezTo>
                  <a:cubicBezTo>
                    <a:pt x="2092960" y="35278"/>
                    <a:pt x="4067217" y="793214"/>
                    <a:pt x="5486400" y="792198"/>
                  </a:cubicBezTo>
                  <a:cubicBezTo>
                    <a:pt x="6905583" y="791182"/>
                    <a:pt x="8051123" y="103689"/>
                    <a:pt x="9774936" y="3782"/>
                  </a:cubicBezTo>
                  <a:cubicBezTo>
                    <a:pt x="10950109" y="-35165"/>
                    <a:pt x="12312226" y="234244"/>
                    <a:pt x="13223240" y="467078"/>
                  </a:cubicBezTo>
                </a:path>
              </a:pathLst>
            </a:cu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形状 13">
              <a:extLst>
                <a:ext uri="{FF2B5EF4-FFF2-40B4-BE49-F238E27FC236}">
                  <a16:creationId xmlns:a16="http://schemas.microsoft.com/office/drawing/2014/main" id="{97899D86-FA99-A147-B024-0EE6F42BDD97}"/>
                </a:ext>
              </a:extLst>
            </p:cNvPr>
            <p:cNvSpPr/>
            <p:nvPr/>
          </p:nvSpPr>
          <p:spPr>
            <a:xfrm rot="10800000">
              <a:off x="-10160" y="3017404"/>
              <a:ext cx="13192760" cy="485631"/>
            </a:xfrm>
            <a:custGeom>
              <a:avLst/>
              <a:gdLst>
                <a:gd name="connsiteX0" fmla="*/ 0 w 12537440"/>
                <a:gd name="connsiteY0" fmla="*/ 368587 h 938209"/>
                <a:gd name="connsiteX1" fmla="*/ 1595120 w 12537440"/>
                <a:gd name="connsiteY1" fmla="*/ 155227 h 938209"/>
                <a:gd name="connsiteX2" fmla="*/ 5486400 w 12537440"/>
                <a:gd name="connsiteY2" fmla="*/ 937547 h 938209"/>
                <a:gd name="connsiteX3" fmla="*/ 9906000 w 12537440"/>
                <a:gd name="connsiteY3" fmla="*/ 2827 h 938209"/>
                <a:gd name="connsiteX4" fmla="*/ 12537440 w 12537440"/>
                <a:gd name="connsiteY4" fmla="*/ 703867 h 938209"/>
                <a:gd name="connsiteX0-1" fmla="*/ 0 w 13192760"/>
                <a:gd name="connsiteY0-2" fmla="*/ 515836 h 938188"/>
                <a:gd name="connsiteX1-3" fmla="*/ 2250440 w 13192760"/>
                <a:gd name="connsiteY1-4" fmla="*/ 155227 h 938188"/>
                <a:gd name="connsiteX2-5" fmla="*/ 6141720 w 13192760"/>
                <a:gd name="connsiteY2-6" fmla="*/ 937547 h 938188"/>
                <a:gd name="connsiteX3-7" fmla="*/ 10561320 w 13192760"/>
                <a:gd name="connsiteY3-8" fmla="*/ 2827 h 938188"/>
                <a:gd name="connsiteX4-9" fmla="*/ 13192760 w 13192760"/>
                <a:gd name="connsiteY4-10" fmla="*/ 703867 h 938188"/>
                <a:gd name="connsiteX0-11" fmla="*/ 0 w 13192760"/>
                <a:gd name="connsiteY0-12" fmla="*/ 515836 h 937560"/>
                <a:gd name="connsiteX1-13" fmla="*/ 2250440 w 13192760"/>
                <a:gd name="connsiteY1-14" fmla="*/ 155227 h 937560"/>
                <a:gd name="connsiteX2-15" fmla="*/ 6141720 w 13192760"/>
                <a:gd name="connsiteY2-16" fmla="*/ 937547 h 937560"/>
                <a:gd name="connsiteX3-17" fmla="*/ 10561320 w 13192760"/>
                <a:gd name="connsiteY3-18" fmla="*/ 2827 h 937560"/>
                <a:gd name="connsiteX4-19" fmla="*/ 13192760 w 13192760"/>
                <a:gd name="connsiteY4-20" fmla="*/ 703867 h 937560"/>
                <a:gd name="connsiteX0-21" fmla="*/ 0 w 13192760"/>
                <a:gd name="connsiteY0-22" fmla="*/ 515836 h 937560"/>
                <a:gd name="connsiteX1-23" fmla="*/ 2250440 w 13192760"/>
                <a:gd name="connsiteY1-24" fmla="*/ 155227 h 937560"/>
                <a:gd name="connsiteX2-25" fmla="*/ 6141720 w 13192760"/>
                <a:gd name="connsiteY2-26" fmla="*/ 937547 h 937560"/>
                <a:gd name="connsiteX3-27" fmla="*/ 10561320 w 13192760"/>
                <a:gd name="connsiteY3-28" fmla="*/ 2827 h 937560"/>
                <a:gd name="connsiteX4-29" fmla="*/ 13192760 w 13192760"/>
                <a:gd name="connsiteY4-30" fmla="*/ 703867 h 937560"/>
                <a:gd name="connsiteX0-31" fmla="*/ 0 w 13192760"/>
                <a:gd name="connsiteY0-32" fmla="*/ 515836 h 938432"/>
                <a:gd name="connsiteX1-33" fmla="*/ 2250440 w 13192760"/>
                <a:gd name="connsiteY1-34" fmla="*/ 155227 h 938432"/>
                <a:gd name="connsiteX2-35" fmla="*/ 6141720 w 13192760"/>
                <a:gd name="connsiteY2-36" fmla="*/ 937547 h 938432"/>
                <a:gd name="connsiteX3-37" fmla="*/ 10561320 w 13192760"/>
                <a:gd name="connsiteY3-38" fmla="*/ 2827 h 938432"/>
                <a:gd name="connsiteX4-39" fmla="*/ 13192760 w 13192760"/>
                <a:gd name="connsiteY4-40" fmla="*/ 703867 h 93843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192760" h="938432">
                  <a:moveTo>
                    <a:pt x="0" y="515836"/>
                  </a:moveTo>
                  <a:cubicBezTo>
                    <a:pt x="340360" y="361742"/>
                    <a:pt x="1196340" y="-3408"/>
                    <a:pt x="2250440" y="155227"/>
                  </a:cubicBezTo>
                  <a:cubicBezTo>
                    <a:pt x="3304540" y="313862"/>
                    <a:pt x="5152813" y="904048"/>
                    <a:pt x="6141720" y="937547"/>
                  </a:cubicBezTo>
                  <a:cubicBezTo>
                    <a:pt x="7130627" y="971046"/>
                    <a:pt x="9386147" y="41774"/>
                    <a:pt x="10561320" y="2827"/>
                  </a:cubicBezTo>
                  <a:cubicBezTo>
                    <a:pt x="11736493" y="-36120"/>
                    <a:pt x="12464626" y="333873"/>
                    <a:pt x="13192760" y="703867"/>
                  </a:cubicBezTo>
                </a:path>
              </a:pathLst>
            </a:cu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a:extLst>
                <a:ext uri="{FF2B5EF4-FFF2-40B4-BE49-F238E27FC236}">
                  <a16:creationId xmlns:a16="http://schemas.microsoft.com/office/drawing/2014/main" id="{9D481CF3-8DD5-B3D3-438B-4DE2BBB9964A}"/>
                </a:ext>
              </a:extLst>
            </p:cNvPr>
            <p:cNvSpPr/>
            <p:nvPr/>
          </p:nvSpPr>
          <p:spPr>
            <a:xfrm>
              <a:off x="-60960" y="2832035"/>
              <a:ext cx="13370560" cy="574071"/>
            </a:xfrm>
            <a:custGeom>
              <a:avLst/>
              <a:gdLst>
                <a:gd name="connsiteX0" fmla="*/ 0 w 12537440"/>
                <a:gd name="connsiteY0" fmla="*/ 368587 h 938209"/>
                <a:gd name="connsiteX1" fmla="*/ 1595120 w 12537440"/>
                <a:gd name="connsiteY1" fmla="*/ 155227 h 938209"/>
                <a:gd name="connsiteX2" fmla="*/ 5486400 w 12537440"/>
                <a:gd name="connsiteY2" fmla="*/ 937547 h 938209"/>
                <a:gd name="connsiteX3" fmla="*/ 9906000 w 12537440"/>
                <a:gd name="connsiteY3" fmla="*/ 2827 h 938209"/>
                <a:gd name="connsiteX4" fmla="*/ 12537440 w 12537440"/>
                <a:gd name="connsiteY4" fmla="*/ 703867 h 938209"/>
                <a:gd name="connsiteX0-1" fmla="*/ 0 w 12588240"/>
                <a:gd name="connsiteY0-2" fmla="*/ 657095 h 938169"/>
                <a:gd name="connsiteX1-3" fmla="*/ 1645920 w 12588240"/>
                <a:gd name="connsiteY1-4" fmla="*/ 155227 h 938169"/>
                <a:gd name="connsiteX2-5" fmla="*/ 5537200 w 12588240"/>
                <a:gd name="connsiteY2-6" fmla="*/ 937547 h 938169"/>
                <a:gd name="connsiteX3-7" fmla="*/ 9956800 w 12588240"/>
                <a:gd name="connsiteY3-8" fmla="*/ 2827 h 938169"/>
                <a:gd name="connsiteX4-9" fmla="*/ 12588240 w 12588240"/>
                <a:gd name="connsiteY4-10" fmla="*/ 703867 h 938169"/>
                <a:gd name="connsiteX0-11" fmla="*/ 0 w 12588240"/>
                <a:gd name="connsiteY0-12" fmla="*/ 657095 h 939809"/>
                <a:gd name="connsiteX1-13" fmla="*/ 1656080 w 12588240"/>
                <a:gd name="connsiteY1-14" fmla="*/ 276705 h 939809"/>
                <a:gd name="connsiteX2-15" fmla="*/ 5537200 w 12588240"/>
                <a:gd name="connsiteY2-16" fmla="*/ 937547 h 939809"/>
                <a:gd name="connsiteX3-17" fmla="*/ 9956800 w 12588240"/>
                <a:gd name="connsiteY3-18" fmla="*/ 2827 h 939809"/>
                <a:gd name="connsiteX4-19" fmla="*/ 12588240 w 12588240"/>
                <a:gd name="connsiteY4-20" fmla="*/ 703867 h 939809"/>
                <a:gd name="connsiteX0-21" fmla="*/ 0 w 12588240"/>
                <a:gd name="connsiteY0-22" fmla="*/ 657095 h 938467"/>
                <a:gd name="connsiteX1-23" fmla="*/ 3230880 w 12588240"/>
                <a:gd name="connsiteY1-24" fmla="*/ 185597 h 938467"/>
                <a:gd name="connsiteX2-25" fmla="*/ 5537200 w 12588240"/>
                <a:gd name="connsiteY2-26" fmla="*/ 937547 h 938467"/>
                <a:gd name="connsiteX3-27" fmla="*/ 9956800 w 12588240"/>
                <a:gd name="connsiteY3-28" fmla="*/ 2827 h 938467"/>
                <a:gd name="connsiteX4-29" fmla="*/ 12588240 w 12588240"/>
                <a:gd name="connsiteY4-30" fmla="*/ 703867 h 938467"/>
                <a:gd name="connsiteX0-31" fmla="*/ 0 w 12588240"/>
                <a:gd name="connsiteY0-32" fmla="*/ 657095 h 938466"/>
                <a:gd name="connsiteX1-33" fmla="*/ 3230880 w 12588240"/>
                <a:gd name="connsiteY1-34" fmla="*/ 185597 h 938466"/>
                <a:gd name="connsiteX2-35" fmla="*/ 7650480 w 12588240"/>
                <a:gd name="connsiteY2-36" fmla="*/ 937546 h 938466"/>
                <a:gd name="connsiteX3-37" fmla="*/ 9956800 w 12588240"/>
                <a:gd name="connsiteY3-38" fmla="*/ 2827 h 938466"/>
                <a:gd name="connsiteX4-39" fmla="*/ 12588240 w 12588240"/>
                <a:gd name="connsiteY4-40" fmla="*/ 703867 h 938466"/>
                <a:gd name="connsiteX0-41" fmla="*/ 0 w 12611177"/>
                <a:gd name="connsiteY0-42" fmla="*/ 611895 h 892873"/>
                <a:gd name="connsiteX1-43" fmla="*/ 3230880 w 12611177"/>
                <a:gd name="connsiteY1-44" fmla="*/ 140397 h 892873"/>
                <a:gd name="connsiteX2-45" fmla="*/ 7650480 w 12611177"/>
                <a:gd name="connsiteY2-46" fmla="*/ 892346 h 892873"/>
                <a:gd name="connsiteX3-47" fmla="*/ 12131040 w 12611177"/>
                <a:gd name="connsiteY3-48" fmla="*/ 3182 h 892873"/>
                <a:gd name="connsiteX4-49" fmla="*/ 12588240 w 12611177"/>
                <a:gd name="connsiteY4-50" fmla="*/ 658667 h 892873"/>
                <a:gd name="connsiteX0-51" fmla="*/ 0 w 12131040"/>
                <a:gd name="connsiteY0-52" fmla="*/ 608713 h 889691"/>
                <a:gd name="connsiteX1-53" fmla="*/ 3230880 w 12131040"/>
                <a:gd name="connsiteY1-54" fmla="*/ 137215 h 889691"/>
                <a:gd name="connsiteX2-55" fmla="*/ 7650480 w 12131040"/>
                <a:gd name="connsiteY2-56" fmla="*/ 889164 h 889691"/>
                <a:gd name="connsiteX3-57" fmla="*/ 12131040 w 12131040"/>
                <a:gd name="connsiteY3-58" fmla="*/ 0 h 889691"/>
                <a:gd name="connsiteX0-59" fmla="*/ 0 w 12364720"/>
                <a:gd name="connsiteY0-60" fmla="*/ 608713 h 889691"/>
                <a:gd name="connsiteX1-61" fmla="*/ 3230880 w 12364720"/>
                <a:gd name="connsiteY1-62" fmla="*/ 137215 h 889691"/>
                <a:gd name="connsiteX2-63" fmla="*/ 7650480 w 12364720"/>
                <a:gd name="connsiteY2-64" fmla="*/ 889164 h 889691"/>
                <a:gd name="connsiteX3-65" fmla="*/ 12364720 w 12364720"/>
                <a:gd name="connsiteY3-66" fmla="*/ 0 h 889691"/>
                <a:gd name="connsiteX0-67" fmla="*/ 0 w 12364720"/>
                <a:gd name="connsiteY0-68" fmla="*/ 608713 h 889389"/>
                <a:gd name="connsiteX1-69" fmla="*/ 3545840 w 12364720"/>
                <a:gd name="connsiteY1-70" fmla="*/ 91661 h 889389"/>
                <a:gd name="connsiteX2-71" fmla="*/ 7650480 w 12364720"/>
                <a:gd name="connsiteY2-72" fmla="*/ 889164 h 889389"/>
                <a:gd name="connsiteX3-73" fmla="*/ 12364720 w 12364720"/>
                <a:gd name="connsiteY3-74" fmla="*/ 0 h 889389"/>
                <a:gd name="connsiteX0-75" fmla="*/ 0 w 12364720"/>
                <a:gd name="connsiteY0-76" fmla="*/ 608713 h 902126"/>
                <a:gd name="connsiteX1-77" fmla="*/ 3545840 w 12364720"/>
                <a:gd name="connsiteY1-78" fmla="*/ 91661 h 902126"/>
                <a:gd name="connsiteX2-79" fmla="*/ 7650480 w 12364720"/>
                <a:gd name="connsiteY2-80" fmla="*/ 889164 h 902126"/>
                <a:gd name="connsiteX3-81" fmla="*/ 12364720 w 12364720"/>
                <a:gd name="connsiteY3-82" fmla="*/ 0 h 902126"/>
                <a:gd name="connsiteX0-83" fmla="*/ 0 w 13370560"/>
                <a:gd name="connsiteY0-84" fmla="*/ 563159 h 843668"/>
                <a:gd name="connsiteX1-85" fmla="*/ 3545840 w 13370560"/>
                <a:gd name="connsiteY1-86" fmla="*/ 46107 h 843668"/>
                <a:gd name="connsiteX2-87" fmla="*/ 7650480 w 13370560"/>
                <a:gd name="connsiteY2-88" fmla="*/ 843610 h 843668"/>
                <a:gd name="connsiteX3-89" fmla="*/ 13370560 w 13370560"/>
                <a:gd name="connsiteY3-90" fmla="*/ 0 h 843668"/>
                <a:gd name="connsiteX0-91" fmla="*/ 0 w 13370560"/>
                <a:gd name="connsiteY0-92" fmla="*/ 577472 h 857981"/>
                <a:gd name="connsiteX1-93" fmla="*/ 3545840 w 13370560"/>
                <a:gd name="connsiteY1-94" fmla="*/ 60420 h 857981"/>
                <a:gd name="connsiteX2-95" fmla="*/ 7650480 w 13370560"/>
                <a:gd name="connsiteY2-96" fmla="*/ 857923 h 857981"/>
                <a:gd name="connsiteX3-97" fmla="*/ 13370560 w 13370560"/>
                <a:gd name="connsiteY3-98" fmla="*/ 14313 h 857981"/>
              </a:gdLst>
              <a:ahLst/>
              <a:cxnLst>
                <a:cxn ang="0">
                  <a:pos x="connsiteX0-1" y="connsiteY0-2"/>
                </a:cxn>
                <a:cxn ang="0">
                  <a:pos x="connsiteX1-3" y="connsiteY1-4"/>
                </a:cxn>
                <a:cxn ang="0">
                  <a:pos x="connsiteX2-5" y="connsiteY2-6"/>
                </a:cxn>
                <a:cxn ang="0">
                  <a:pos x="connsiteX3-7" y="connsiteY3-8"/>
                </a:cxn>
              </a:cxnLst>
              <a:rect l="l" t="t" r="r" b="b"/>
              <a:pathLst>
                <a:path w="13370560" h="857981">
                  <a:moveTo>
                    <a:pt x="0" y="577472"/>
                  </a:moveTo>
                  <a:cubicBezTo>
                    <a:pt x="340360" y="423378"/>
                    <a:pt x="2270760" y="13678"/>
                    <a:pt x="3545840" y="60420"/>
                  </a:cubicBezTo>
                  <a:cubicBezTo>
                    <a:pt x="4820920" y="107162"/>
                    <a:pt x="6013027" y="865608"/>
                    <a:pt x="7650480" y="857923"/>
                  </a:cubicBezTo>
                  <a:cubicBezTo>
                    <a:pt x="9287933" y="850239"/>
                    <a:pt x="12286827" y="-128957"/>
                    <a:pt x="13370560" y="14313"/>
                  </a:cubicBezTo>
                </a:path>
              </a:pathLst>
            </a:cu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a:extLst>
              <a:ext uri="{FF2B5EF4-FFF2-40B4-BE49-F238E27FC236}">
                <a16:creationId xmlns:a16="http://schemas.microsoft.com/office/drawing/2014/main" id="{730C9391-4B44-7093-B626-7FA630AF0CC5}"/>
              </a:ext>
            </a:extLst>
          </p:cNvPr>
          <p:cNvGrpSpPr/>
          <p:nvPr/>
        </p:nvGrpSpPr>
        <p:grpSpPr>
          <a:xfrm>
            <a:off x="1782962" y="3312759"/>
            <a:ext cx="304800" cy="304800"/>
            <a:chOff x="5648960" y="1879600"/>
            <a:chExt cx="914400" cy="914400"/>
          </a:xfrm>
        </p:grpSpPr>
        <p:sp>
          <p:nvSpPr>
            <p:cNvPr id="17" name="椭圆 16">
              <a:extLst>
                <a:ext uri="{FF2B5EF4-FFF2-40B4-BE49-F238E27FC236}">
                  <a16:creationId xmlns:a16="http://schemas.microsoft.com/office/drawing/2014/main" id="{C8AC9E06-63F9-7574-5FBD-B5A9D3823623}"/>
                </a:ext>
              </a:extLst>
            </p:cNvPr>
            <p:cNvSpPr/>
            <p:nvPr/>
          </p:nvSpPr>
          <p:spPr>
            <a:xfrm>
              <a:off x="5648960" y="1879600"/>
              <a:ext cx="914400" cy="914400"/>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a:extLst>
                <a:ext uri="{FF2B5EF4-FFF2-40B4-BE49-F238E27FC236}">
                  <a16:creationId xmlns:a16="http://schemas.microsoft.com/office/drawing/2014/main" id="{7C9ECA94-8096-4CBE-86C7-1BB073B0804F}"/>
                </a:ext>
              </a:extLst>
            </p:cNvPr>
            <p:cNvSpPr/>
            <p:nvPr/>
          </p:nvSpPr>
          <p:spPr>
            <a:xfrm>
              <a:off x="5910215" y="2140857"/>
              <a:ext cx="391890" cy="39188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a:extLst>
              <a:ext uri="{FF2B5EF4-FFF2-40B4-BE49-F238E27FC236}">
                <a16:creationId xmlns:a16="http://schemas.microsoft.com/office/drawing/2014/main" id="{95B1F16D-4A52-3D22-3105-4BAC0D46180F}"/>
              </a:ext>
            </a:extLst>
          </p:cNvPr>
          <p:cNvGrpSpPr/>
          <p:nvPr/>
        </p:nvGrpSpPr>
        <p:grpSpPr>
          <a:xfrm>
            <a:off x="3591442" y="3749069"/>
            <a:ext cx="304800" cy="304800"/>
            <a:chOff x="5648960" y="1879600"/>
            <a:chExt cx="914400" cy="914400"/>
          </a:xfrm>
        </p:grpSpPr>
        <p:sp>
          <p:nvSpPr>
            <p:cNvPr id="20" name="椭圆 19">
              <a:extLst>
                <a:ext uri="{FF2B5EF4-FFF2-40B4-BE49-F238E27FC236}">
                  <a16:creationId xmlns:a16="http://schemas.microsoft.com/office/drawing/2014/main" id="{82743202-F4DC-C967-AFCB-CB5C91C8FCA3}"/>
                </a:ext>
              </a:extLst>
            </p:cNvPr>
            <p:cNvSpPr/>
            <p:nvPr/>
          </p:nvSpPr>
          <p:spPr>
            <a:xfrm>
              <a:off x="5648960" y="1879600"/>
              <a:ext cx="914400" cy="914400"/>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a:extLst>
                <a:ext uri="{FF2B5EF4-FFF2-40B4-BE49-F238E27FC236}">
                  <a16:creationId xmlns:a16="http://schemas.microsoft.com/office/drawing/2014/main" id="{0F20D84F-E0AD-6024-418A-897195B4B7E4}"/>
                </a:ext>
              </a:extLst>
            </p:cNvPr>
            <p:cNvSpPr/>
            <p:nvPr/>
          </p:nvSpPr>
          <p:spPr>
            <a:xfrm>
              <a:off x="5910215" y="2140857"/>
              <a:ext cx="391890" cy="39188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a:extLst>
              <a:ext uri="{FF2B5EF4-FFF2-40B4-BE49-F238E27FC236}">
                <a16:creationId xmlns:a16="http://schemas.microsoft.com/office/drawing/2014/main" id="{0FCA6D15-49DC-EBB0-87D6-9233F603AA2D}"/>
              </a:ext>
            </a:extLst>
          </p:cNvPr>
          <p:cNvGrpSpPr/>
          <p:nvPr/>
        </p:nvGrpSpPr>
        <p:grpSpPr>
          <a:xfrm>
            <a:off x="4933164" y="3538638"/>
            <a:ext cx="304800" cy="304800"/>
            <a:chOff x="5648960" y="1879600"/>
            <a:chExt cx="914400" cy="914400"/>
          </a:xfrm>
        </p:grpSpPr>
        <p:sp>
          <p:nvSpPr>
            <p:cNvPr id="23" name="椭圆 22">
              <a:extLst>
                <a:ext uri="{FF2B5EF4-FFF2-40B4-BE49-F238E27FC236}">
                  <a16:creationId xmlns:a16="http://schemas.microsoft.com/office/drawing/2014/main" id="{F3C79FBB-684B-1B92-E0A4-56DAF1A849E7}"/>
                </a:ext>
              </a:extLst>
            </p:cNvPr>
            <p:cNvSpPr/>
            <p:nvPr/>
          </p:nvSpPr>
          <p:spPr>
            <a:xfrm>
              <a:off x="5648960" y="1879600"/>
              <a:ext cx="914400" cy="914400"/>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a:extLst>
                <a:ext uri="{FF2B5EF4-FFF2-40B4-BE49-F238E27FC236}">
                  <a16:creationId xmlns:a16="http://schemas.microsoft.com/office/drawing/2014/main" id="{0A0DD695-F138-3C6D-49E4-126BC76F252A}"/>
                </a:ext>
              </a:extLst>
            </p:cNvPr>
            <p:cNvSpPr/>
            <p:nvPr/>
          </p:nvSpPr>
          <p:spPr>
            <a:xfrm>
              <a:off x="5910215" y="2140857"/>
              <a:ext cx="391890" cy="39188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a:extLst>
              <a:ext uri="{FF2B5EF4-FFF2-40B4-BE49-F238E27FC236}">
                <a16:creationId xmlns:a16="http://schemas.microsoft.com/office/drawing/2014/main" id="{0846662E-2F40-12DC-66E7-00A8BE582EB5}"/>
              </a:ext>
            </a:extLst>
          </p:cNvPr>
          <p:cNvGrpSpPr/>
          <p:nvPr/>
        </p:nvGrpSpPr>
        <p:grpSpPr>
          <a:xfrm>
            <a:off x="7160144" y="3465159"/>
            <a:ext cx="304800" cy="304800"/>
            <a:chOff x="5648960" y="1879600"/>
            <a:chExt cx="914400" cy="914400"/>
          </a:xfrm>
        </p:grpSpPr>
        <p:sp>
          <p:nvSpPr>
            <p:cNvPr id="26" name="椭圆 25">
              <a:extLst>
                <a:ext uri="{FF2B5EF4-FFF2-40B4-BE49-F238E27FC236}">
                  <a16:creationId xmlns:a16="http://schemas.microsoft.com/office/drawing/2014/main" id="{260BF9A9-CE07-4B5E-BABF-E7AD43435733}"/>
                </a:ext>
              </a:extLst>
            </p:cNvPr>
            <p:cNvSpPr/>
            <p:nvPr/>
          </p:nvSpPr>
          <p:spPr>
            <a:xfrm>
              <a:off x="5648960" y="1879600"/>
              <a:ext cx="914400" cy="914400"/>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a:extLst>
                <a:ext uri="{FF2B5EF4-FFF2-40B4-BE49-F238E27FC236}">
                  <a16:creationId xmlns:a16="http://schemas.microsoft.com/office/drawing/2014/main" id="{F0BA03CE-5C2E-D4F3-DBEC-9A35E258F39E}"/>
                </a:ext>
              </a:extLst>
            </p:cNvPr>
            <p:cNvSpPr/>
            <p:nvPr/>
          </p:nvSpPr>
          <p:spPr>
            <a:xfrm>
              <a:off x="5910215" y="2140857"/>
              <a:ext cx="391890" cy="39188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a:extLst>
              <a:ext uri="{FF2B5EF4-FFF2-40B4-BE49-F238E27FC236}">
                <a16:creationId xmlns:a16="http://schemas.microsoft.com/office/drawing/2014/main" id="{74D64AA1-050D-1736-2BC5-F84CFA68732C}"/>
              </a:ext>
            </a:extLst>
          </p:cNvPr>
          <p:cNvGrpSpPr/>
          <p:nvPr/>
        </p:nvGrpSpPr>
        <p:grpSpPr>
          <a:xfrm>
            <a:off x="8938144" y="3651930"/>
            <a:ext cx="304800" cy="304800"/>
            <a:chOff x="5648960" y="1879600"/>
            <a:chExt cx="914400" cy="914400"/>
          </a:xfrm>
        </p:grpSpPr>
        <p:sp>
          <p:nvSpPr>
            <p:cNvPr id="29" name="椭圆 28">
              <a:extLst>
                <a:ext uri="{FF2B5EF4-FFF2-40B4-BE49-F238E27FC236}">
                  <a16:creationId xmlns:a16="http://schemas.microsoft.com/office/drawing/2014/main" id="{D002F790-939F-69AC-0780-1FEDA00B29F4}"/>
                </a:ext>
              </a:extLst>
            </p:cNvPr>
            <p:cNvSpPr/>
            <p:nvPr/>
          </p:nvSpPr>
          <p:spPr>
            <a:xfrm>
              <a:off x="5648960" y="1879600"/>
              <a:ext cx="914400" cy="914400"/>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a:extLst>
                <a:ext uri="{FF2B5EF4-FFF2-40B4-BE49-F238E27FC236}">
                  <a16:creationId xmlns:a16="http://schemas.microsoft.com/office/drawing/2014/main" id="{C7476781-FD1B-7C20-417A-2E9DB1829803}"/>
                </a:ext>
              </a:extLst>
            </p:cNvPr>
            <p:cNvSpPr/>
            <p:nvPr/>
          </p:nvSpPr>
          <p:spPr>
            <a:xfrm>
              <a:off x="5910215" y="2140857"/>
              <a:ext cx="391890" cy="39188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1" name="直接连接符 30">
            <a:extLst>
              <a:ext uri="{FF2B5EF4-FFF2-40B4-BE49-F238E27FC236}">
                <a16:creationId xmlns:a16="http://schemas.microsoft.com/office/drawing/2014/main" id="{C22942ED-9EF6-5059-800D-BD5E278828D3}"/>
              </a:ext>
            </a:extLst>
          </p:cNvPr>
          <p:cNvCxnSpPr/>
          <p:nvPr/>
        </p:nvCxnSpPr>
        <p:spPr>
          <a:xfrm>
            <a:off x="1935362" y="1663301"/>
            <a:ext cx="0" cy="1801858"/>
          </a:xfrm>
          <a:prstGeom prst="line">
            <a:avLst/>
          </a:prstGeom>
        </p:spPr>
        <p:style>
          <a:lnRef idx="1">
            <a:schemeClr val="accent1"/>
          </a:lnRef>
          <a:fillRef idx="0">
            <a:schemeClr val="accent1"/>
          </a:fillRef>
          <a:effectRef idx="0">
            <a:schemeClr val="accent1"/>
          </a:effectRef>
          <a:fontRef idx="minor">
            <a:schemeClr val="tx1"/>
          </a:fontRef>
        </p:style>
      </p:cxnSp>
      <p:sp>
        <p:nvSpPr>
          <p:cNvPr id="32" name="文本框 31">
            <a:extLst>
              <a:ext uri="{FF2B5EF4-FFF2-40B4-BE49-F238E27FC236}">
                <a16:creationId xmlns:a16="http://schemas.microsoft.com/office/drawing/2014/main" id="{59FF202B-465F-0D3E-1401-CE18E613309C}"/>
              </a:ext>
            </a:extLst>
          </p:cNvPr>
          <p:cNvSpPr txBox="1"/>
          <p:nvPr/>
        </p:nvSpPr>
        <p:spPr>
          <a:xfrm>
            <a:off x="1935361" y="1579929"/>
            <a:ext cx="1760418" cy="400110"/>
          </a:xfrm>
          <a:prstGeom prst="rect">
            <a:avLst/>
          </a:prstGeom>
          <a:noFill/>
        </p:spPr>
        <p:txBody>
          <a:bodyPr wrap="none" rtlCol="0">
            <a:spAutoFit/>
          </a:bodyPr>
          <a:lstStyle/>
          <a:p>
            <a:r>
              <a:rPr lang="zh-CN" altLang="en-US" sz="2000" spc="-150" dirty="0">
                <a:solidFill>
                  <a:schemeClr val="accent1"/>
                </a:solidFill>
                <a:latin typeface="+mj-ea"/>
                <a:ea typeface="+mj-ea"/>
                <a:sym typeface="Wingdings 3" panose="05040102010807070707" pitchFamily="18" charset="2"/>
              </a:rPr>
              <a:t>内容提示</a:t>
            </a:r>
            <a:r>
              <a:rPr lang="zh-CN" altLang="en-US" sz="2000" spc="-150" dirty="0">
                <a:solidFill>
                  <a:srgbClr val="FF9900"/>
                </a:solidFill>
                <a:latin typeface="+mj-ea"/>
                <a:ea typeface="+mj-ea"/>
                <a:sym typeface="Wingdings 3" panose="05040102010807070707" pitchFamily="18" charset="2"/>
              </a:rPr>
              <a:t></a:t>
            </a:r>
            <a:endParaRPr lang="zh-CN" altLang="en-US" sz="2000" dirty="0">
              <a:solidFill>
                <a:schemeClr val="accent1"/>
              </a:solidFill>
              <a:latin typeface="+mj-ea"/>
              <a:ea typeface="+mj-ea"/>
            </a:endParaRPr>
          </a:p>
        </p:txBody>
      </p:sp>
      <p:cxnSp>
        <p:nvCxnSpPr>
          <p:cNvPr id="33" name="直接连接符 32">
            <a:extLst>
              <a:ext uri="{FF2B5EF4-FFF2-40B4-BE49-F238E27FC236}">
                <a16:creationId xmlns:a16="http://schemas.microsoft.com/office/drawing/2014/main" id="{2C4A503A-9398-1FD3-1F38-ECA669C26F6F}"/>
              </a:ext>
            </a:extLst>
          </p:cNvPr>
          <p:cNvCxnSpPr/>
          <p:nvPr/>
        </p:nvCxnSpPr>
        <p:spPr>
          <a:xfrm>
            <a:off x="3744568" y="3896057"/>
            <a:ext cx="0" cy="2255520"/>
          </a:xfrm>
          <a:prstGeom prst="line">
            <a:avLst/>
          </a:prstGeom>
        </p:spPr>
        <p:style>
          <a:lnRef idx="1">
            <a:schemeClr val="accent1"/>
          </a:lnRef>
          <a:fillRef idx="0">
            <a:schemeClr val="accent1"/>
          </a:fillRef>
          <a:effectRef idx="0">
            <a:schemeClr val="accent1"/>
          </a:effectRef>
          <a:fontRef idx="minor">
            <a:schemeClr val="tx1"/>
          </a:fontRef>
        </p:style>
      </p:cxnSp>
      <p:sp>
        <p:nvSpPr>
          <p:cNvPr id="34" name="文本框 33">
            <a:extLst>
              <a:ext uri="{FF2B5EF4-FFF2-40B4-BE49-F238E27FC236}">
                <a16:creationId xmlns:a16="http://schemas.microsoft.com/office/drawing/2014/main" id="{C3065CF5-0039-F36F-E00C-E017459B149C}"/>
              </a:ext>
            </a:extLst>
          </p:cNvPr>
          <p:cNvSpPr txBox="1"/>
          <p:nvPr/>
        </p:nvSpPr>
        <p:spPr>
          <a:xfrm>
            <a:off x="3744567" y="4578376"/>
            <a:ext cx="1763624" cy="400110"/>
          </a:xfrm>
          <a:prstGeom prst="rect">
            <a:avLst/>
          </a:prstGeom>
          <a:noFill/>
        </p:spPr>
        <p:txBody>
          <a:bodyPr wrap="none" rtlCol="0">
            <a:spAutoFit/>
          </a:bodyPr>
          <a:lstStyle/>
          <a:p>
            <a:r>
              <a:rPr lang="zh-CN" altLang="en-US" sz="2000" spc="-150" dirty="0">
                <a:solidFill>
                  <a:schemeClr val="accent1"/>
                </a:solidFill>
                <a:latin typeface="+mj-ea"/>
                <a:ea typeface="+mj-ea"/>
                <a:sym typeface="Wingdings 3" panose="05040102010807070707" pitchFamily="18" charset="2"/>
              </a:rPr>
              <a:t>内容</a:t>
            </a:r>
            <a:r>
              <a:rPr lang="zh-CN" altLang="en-US" sz="2000" spc="-150" dirty="0">
                <a:solidFill>
                  <a:schemeClr val="accent1"/>
                </a:solidFill>
                <a:latin typeface="+mj-ea"/>
                <a:sym typeface="Wingdings 3" panose="05040102010807070707" pitchFamily="18" charset="2"/>
              </a:rPr>
              <a:t>提示</a:t>
            </a:r>
            <a:r>
              <a:rPr lang="zh-CN" altLang="en-US" sz="2000" spc="-150" dirty="0">
                <a:solidFill>
                  <a:srgbClr val="FF9900"/>
                </a:solidFill>
                <a:latin typeface="+mj-ea"/>
                <a:ea typeface="+mj-ea"/>
                <a:sym typeface="Wingdings 3" panose="05040102010807070707" pitchFamily="18" charset="2"/>
              </a:rPr>
              <a:t></a:t>
            </a:r>
            <a:endParaRPr lang="zh-CN" altLang="en-US" sz="2000" dirty="0">
              <a:solidFill>
                <a:schemeClr val="accent1"/>
              </a:solidFill>
              <a:latin typeface="+mj-ea"/>
              <a:ea typeface="+mj-ea"/>
            </a:endParaRPr>
          </a:p>
        </p:txBody>
      </p:sp>
      <p:cxnSp>
        <p:nvCxnSpPr>
          <p:cNvPr id="35" name="直接连接符 34">
            <a:extLst>
              <a:ext uri="{FF2B5EF4-FFF2-40B4-BE49-F238E27FC236}">
                <a16:creationId xmlns:a16="http://schemas.microsoft.com/office/drawing/2014/main" id="{F2AD2332-ACA5-544E-9B00-2C8CF1371449}"/>
              </a:ext>
            </a:extLst>
          </p:cNvPr>
          <p:cNvCxnSpPr/>
          <p:nvPr/>
        </p:nvCxnSpPr>
        <p:spPr>
          <a:xfrm>
            <a:off x="5079760" y="1663301"/>
            <a:ext cx="0" cy="2026970"/>
          </a:xfrm>
          <a:prstGeom prst="line">
            <a:avLst/>
          </a:prstGeom>
        </p:spPr>
        <p:style>
          <a:lnRef idx="1">
            <a:schemeClr val="accent1"/>
          </a:lnRef>
          <a:fillRef idx="0">
            <a:schemeClr val="accent1"/>
          </a:fillRef>
          <a:effectRef idx="0">
            <a:schemeClr val="accent1"/>
          </a:effectRef>
          <a:fontRef idx="minor">
            <a:schemeClr val="tx1"/>
          </a:fontRef>
        </p:style>
      </p:cxnSp>
      <p:sp>
        <p:nvSpPr>
          <p:cNvPr id="36" name="文本框 35">
            <a:extLst>
              <a:ext uri="{FF2B5EF4-FFF2-40B4-BE49-F238E27FC236}">
                <a16:creationId xmlns:a16="http://schemas.microsoft.com/office/drawing/2014/main" id="{86A4FF81-1955-EA80-7D70-4DFA5BE3133B}"/>
              </a:ext>
            </a:extLst>
          </p:cNvPr>
          <p:cNvSpPr txBox="1"/>
          <p:nvPr/>
        </p:nvSpPr>
        <p:spPr>
          <a:xfrm>
            <a:off x="5079759" y="1591000"/>
            <a:ext cx="1802096" cy="400110"/>
          </a:xfrm>
          <a:prstGeom prst="rect">
            <a:avLst/>
          </a:prstGeom>
          <a:noFill/>
        </p:spPr>
        <p:txBody>
          <a:bodyPr wrap="none" rtlCol="0">
            <a:spAutoFit/>
          </a:bodyPr>
          <a:lstStyle/>
          <a:p>
            <a:r>
              <a:rPr lang="zh-CN" altLang="en-US" sz="2000" dirty="0">
                <a:solidFill>
                  <a:schemeClr val="accent1"/>
                </a:solidFill>
                <a:latin typeface="+mj-ea"/>
                <a:ea typeface="+mj-ea"/>
              </a:rPr>
              <a:t>内容</a:t>
            </a:r>
            <a:r>
              <a:rPr lang="zh-CN" altLang="en-US" sz="2000" spc="-150" dirty="0">
                <a:solidFill>
                  <a:schemeClr val="accent1"/>
                </a:solidFill>
                <a:latin typeface="+mj-ea"/>
                <a:sym typeface="Wingdings 3" panose="05040102010807070707" pitchFamily="18" charset="2"/>
              </a:rPr>
              <a:t>提示</a:t>
            </a:r>
            <a:r>
              <a:rPr lang="zh-CN" altLang="en-US" sz="2000" spc="-150" dirty="0">
                <a:solidFill>
                  <a:srgbClr val="FF9900"/>
                </a:solidFill>
                <a:latin typeface="+mj-ea"/>
                <a:ea typeface="+mj-ea"/>
                <a:sym typeface="Wingdings 3" panose="05040102010807070707" pitchFamily="18" charset="2"/>
              </a:rPr>
              <a:t></a:t>
            </a:r>
            <a:endParaRPr lang="zh-CN" altLang="en-US" sz="2000" dirty="0">
              <a:solidFill>
                <a:schemeClr val="accent1"/>
              </a:solidFill>
              <a:latin typeface="+mj-ea"/>
              <a:ea typeface="+mj-ea"/>
            </a:endParaRPr>
          </a:p>
        </p:txBody>
      </p:sp>
      <p:cxnSp>
        <p:nvCxnSpPr>
          <p:cNvPr id="37" name="直接连接符 36">
            <a:extLst>
              <a:ext uri="{FF2B5EF4-FFF2-40B4-BE49-F238E27FC236}">
                <a16:creationId xmlns:a16="http://schemas.microsoft.com/office/drawing/2014/main" id="{14C045B2-AF91-7E13-5116-DFEA0C843E4B}"/>
              </a:ext>
            </a:extLst>
          </p:cNvPr>
          <p:cNvCxnSpPr/>
          <p:nvPr/>
        </p:nvCxnSpPr>
        <p:spPr>
          <a:xfrm>
            <a:off x="7311756" y="3614117"/>
            <a:ext cx="0" cy="2537460"/>
          </a:xfrm>
          <a:prstGeom prst="line">
            <a:avLst/>
          </a:prstGeom>
        </p:spPr>
        <p:style>
          <a:lnRef idx="1">
            <a:schemeClr val="accent1"/>
          </a:lnRef>
          <a:fillRef idx="0">
            <a:schemeClr val="accent1"/>
          </a:fillRef>
          <a:effectRef idx="0">
            <a:schemeClr val="accent1"/>
          </a:effectRef>
          <a:fontRef idx="minor">
            <a:schemeClr val="tx1"/>
          </a:fontRef>
        </p:style>
      </p:cxnSp>
      <p:sp>
        <p:nvSpPr>
          <p:cNvPr id="38" name="文本框 37">
            <a:extLst>
              <a:ext uri="{FF2B5EF4-FFF2-40B4-BE49-F238E27FC236}">
                <a16:creationId xmlns:a16="http://schemas.microsoft.com/office/drawing/2014/main" id="{39E29721-1F12-7976-7F84-BEA184CD7B33}"/>
              </a:ext>
            </a:extLst>
          </p:cNvPr>
          <p:cNvSpPr txBox="1"/>
          <p:nvPr/>
        </p:nvSpPr>
        <p:spPr>
          <a:xfrm>
            <a:off x="7311755" y="4578376"/>
            <a:ext cx="1763624" cy="400110"/>
          </a:xfrm>
          <a:prstGeom prst="rect">
            <a:avLst/>
          </a:prstGeom>
          <a:noFill/>
        </p:spPr>
        <p:txBody>
          <a:bodyPr wrap="none" rtlCol="0">
            <a:spAutoFit/>
          </a:bodyPr>
          <a:lstStyle/>
          <a:p>
            <a:r>
              <a:rPr lang="zh-CN" altLang="en-US" sz="2000" spc="-150" dirty="0">
                <a:solidFill>
                  <a:schemeClr val="accent1"/>
                </a:solidFill>
                <a:latin typeface="+mj-ea"/>
                <a:ea typeface="+mj-ea"/>
                <a:sym typeface="Wingdings 3" panose="05040102010807070707" pitchFamily="18" charset="2"/>
              </a:rPr>
              <a:t>内容</a:t>
            </a:r>
            <a:r>
              <a:rPr lang="zh-CN" altLang="en-US" sz="2000" spc="-150" dirty="0">
                <a:solidFill>
                  <a:schemeClr val="accent1"/>
                </a:solidFill>
                <a:latin typeface="+mj-ea"/>
                <a:sym typeface="Wingdings 3" panose="05040102010807070707" pitchFamily="18" charset="2"/>
              </a:rPr>
              <a:t>提示</a:t>
            </a:r>
            <a:r>
              <a:rPr lang="zh-CN" altLang="en-US" sz="2000" spc="-150" dirty="0">
                <a:solidFill>
                  <a:srgbClr val="FF9900"/>
                </a:solidFill>
                <a:latin typeface="+mj-ea"/>
                <a:ea typeface="+mj-ea"/>
                <a:sym typeface="Wingdings 3" panose="05040102010807070707" pitchFamily="18" charset="2"/>
              </a:rPr>
              <a:t></a:t>
            </a:r>
            <a:endParaRPr lang="zh-CN" altLang="en-US" sz="2000" dirty="0">
              <a:solidFill>
                <a:schemeClr val="accent1"/>
              </a:solidFill>
              <a:latin typeface="+mj-ea"/>
              <a:ea typeface="+mj-ea"/>
            </a:endParaRPr>
          </a:p>
        </p:txBody>
      </p:sp>
      <p:cxnSp>
        <p:nvCxnSpPr>
          <p:cNvPr id="39" name="直接连接符 38">
            <a:extLst>
              <a:ext uri="{FF2B5EF4-FFF2-40B4-BE49-F238E27FC236}">
                <a16:creationId xmlns:a16="http://schemas.microsoft.com/office/drawing/2014/main" id="{F0088052-7ABF-D416-1C48-4C0BB02245D9}"/>
              </a:ext>
            </a:extLst>
          </p:cNvPr>
          <p:cNvCxnSpPr/>
          <p:nvPr/>
        </p:nvCxnSpPr>
        <p:spPr>
          <a:xfrm>
            <a:off x="9086016" y="1651109"/>
            <a:ext cx="0" cy="2153508"/>
          </a:xfrm>
          <a:prstGeom prst="line">
            <a:avLst/>
          </a:prstGeom>
        </p:spPr>
        <p:style>
          <a:lnRef idx="1">
            <a:schemeClr val="accent1"/>
          </a:lnRef>
          <a:fillRef idx="0">
            <a:schemeClr val="accent1"/>
          </a:fillRef>
          <a:effectRef idx="0">
            <a:schemeClr val="accent1"/>
          </a:effectRef>
          <a:fontRef idx="minor">
            <a:schemeClr val="tx1"/>
          </a:fontRef>
        </p:style>
      </p:cxnSp>
      <p:sp>
        <p:nvSpPr>
          <p:cNvPr id="40" name="文本框 39">
            <a:extLst>
              <a:ext uri="{FF2B5EF4-FFF2-40B4-BE49-F238E27FC236}">
                <a16:creationId xmlns:a16="http://schemas.microsoft.com/office/drawing/2014/main" id="{9ED80A0A-4EB0-7931-2611-93997F3F40CA}"/>
              </a:ext>
            </a:extLst>
          </p:cNvPr>
          <p:cNvSpPr txBox="1"/>
          <p:nvPr/>
        </p:nvSpPr>
        <p:spPr>
          <a:xfrm>
            <a:off x="9086015" y="1591000"/>
            <a:ext cx="1802096" cy="400110"/>
          </a:xfrm>
          <a:prstGeom prst="rect">
            <a:avLst/>
          </a:prstGeom>
          <a:noFill/>
        </p:spPr>
        <p:txBody>
          <a:bodyPr wrap="none" rtlCol="0">
            <a:spAutoFit/>
          </a:bodyPr>
          <a:lstStyle/>
          <a:p>
            <a:r>
              <a:rPr lang="zh-CN" altLang="en-US" sz="2000" dirty="0">
                <a:solidFill>
                  <a:schemeClr val="accent1"/>
                </a:solidFill>
                <a:latin typeface="+mj-ea"/>
                <a:ea typeface="+mj-ea"/>
              </a:rPr>
              <a:t>内容</a:t>
            </a:r>
            <a:r>
              <a:rPr lang="zh-CN" altLang="en-US" sz="2000" spc="-150" dirty="0">
                <a:solidFill>
                  <a:schemeClr val="accent1"/>
                </a:solidFill>
                <a:latin typeface="+mj-ea"/>
                <a:sym typeface="Wingdings 3" panose="05040102010807070707" pitchFamily="18" charset="2"/>
              </a:rPr>
              <a:t>提示</a:t>
            </a:r>
            <a:r>
              <a:rPr lang="zh-CN" altLang="en-US" sz="2000" spc="-150" dirty="0">
                <a:solidFill>
                  <a:srgbClr val="FF9900"/>
                </a:solidFill>
                <a:latin typeface="+mj-ea"/>
                <a:ea typeface="+mj-ea"/>
                <a:sym typeface="Wingdings 3" panose="05040102010807070707" pitchFamily="18" charset="2"/>
              </a:rPr>
              <a:t></a:t>
            </a:r>
            <a:endParaRPr lang="zh-CN" altLang="en-US" sz="2000" dirty="0">
              <a:solidFill>
                <a:schemeClr val="accent1"/>
              </a:solidFill>
              <a:latin typeface="+mj-ea"/>
              <a:ea typeface="+mj-ea"/>
            </a:endParaRPr>
          </a:p>
        </p:txBody>
      </p:sp>
      <p:grpSp>
        <p:nvGrpSpPr>
          <p:cNvPr id="41" name="组合 40">
            <a:extLst>
              <a:ext uri="{FF2B5EF4-FFF2-40B4-BE49-F238E27FC236}">
                <a16:creationId xmlns:a16="http://schemas.microsoft.com/office/drawing/2014/main" id="{8CFAF801-7417-3353-B431-BB434EA43013}"/>
              </a:ext>
            </a:extLst>
          </p:cNvPr>
          <p:cNvGrpSpPr/>
          <p:nvPr/>
        </p:nvGrpSpPr>
        <p:grpSpPr>
          <a:xfrm>
            <a:off x="2039360" y="1987392"/>
            <a:ext cx="2013060" cy="3451"/>
            <a:chOff x="1662288" y="1840375"/>
            <a:chExt cx="2013060" cy="3451"/>
          </a:xfrm>
        </p:grpSpPr>
        <p:cxnSp>
          <p:nvCxnSpPr>
            <p:cNvPr id="42" name="直接连接符 41">
              <a:extLst>
                <a:ext uri="{FF2B5EF4-FFF2-40B4-BE49-F238E27FC236}">
                  <a16:creationId xmlns:a16="http://schemas.microsoft.com/office/drawing/2014/main" id="{12CCB671-54EB-A5EE-CD0B-0B7757FB6A81}"/>
                </a:ext>
              </a:extLst>
            </p:cNvPr>
            <p:cNvCxnSpPr/>
            <p:nvPr/>
          </p:nvCxnSpPr>
          <p:spPr>
            <a:xfrm>
              <a:off x="1662288" y="1840375"/>
              <a:ext cx="20130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id="{A2CA03DE-23A3-E7C6-5533-085D18A5AD09}"/>
                </a:ext>
              </a:extLst>
            </p:cNvPr>
            <p:cNvCxnSpPr/>
            <p:nvPr/>
          </p:nvCxnSpPr>
          <p:spPr>
            <a:xfrm>
              <a:off x="1662288" y="1843826"/>
              <a:ext cx="338328"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44" name="组合 43">
            <a:extLst>
              <a:ext uri="{FF2B5EF4-FFF2-40B4-BE49-F238E27FC236}">
                <a16:creationId xmlns:a16="http://schemas.microsoft.com/office/drawing/2014/main" id="{3A0D8683-6988-BD46-04FC-AB4F3EF05D72}"/>
              </a:ext>
            </a:extLst>
          </p:cNvPr>
          <p:cNvGrpSpPr/>
          <p:nvPr/>
        </p:nvGrpSpPr>
        <p:grpSpPr>
          <a:xfrm>
            <a:off x="3839576" y="4983920"/>
            <a:ext cx="2013060" cy="3451"/>
            <a:chOff x="1662288" y="1840375"/>
            <a:chExt cx="2013060" cy="3451"/>
          </a:xfrm>
        </p:grpSpPr>
        <p:cxnSp>
          <p:nvCxnSpPr>
            <p:cNvPr id="45" name="直接连接符 44">
              <a:extLst>
                <a:ext uri="{FF2B5EF4-FFF2-40B4-BE49-F238E27FC236}">
                  <a16:creationId xmlns:a16="http://schemas.microsoft.com/office/drawing/2014/main" id="{77CDA770-507B-1C1D-E95C-4E97D39F3409}"/>
                </a:ext>
              </a:extLst>
            </p:cNvPr>
            <p:cNvCxnSpPr/>
            <p:nvPr/>
          </p:nvCxnSpPr>
          <p:spPr>
            <a:xfrm>
              <a:off x="1662288" y="1840375"/>
              <a:ext cx="20130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直接连接符 45">
              <a:extLst>
                <a:ext uri="{FF2B5EF4-FFF2-40B4-BE49-F238E27FC236}">
                  <a16:creationId xmlns:a16="http://schemas.microsoft.com/office/drawing/2014/main" id="{D29FF3E4-FDA7-CBA4-509E-4405475197A4}"/>
                </a:ext>
              </a:extLst>
            </p:cNvPr>
            <p:cNvCxnSpPr/>
            <p:nvPr/>
          </p:nvCxnSpPr>
          <p:spPr>
            <a:xfrm>
              <a:off x="1662288" y="1843826"/>
              <a:ext cx="338328"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47" name="组合 46">
            <a:extLst>
              <a:ext uri="{FF2B5EF4-FFF2-40B4-BE49-F238E27FC236}">
                <a16:creationId xmlns:a16="http://schemas.microsoft.com/office/drawing/2014/main" id="{7B71CCCA-7FA4-225A-0F49-885D2ABDE2B1}"/>
              </a:ext>
            </a:extLst>
          </p:cNvPr>
          <p:cNvGrpSpPr/>
          <p:nvPr/>
        </p:nvGrpSpPr>
        <p:grpSpPr>
          <a:xfrm>
            <a:off x="9155859" y="1987392"/>
            <a:ext cx="2013060" cy="3451"/>
            <a:chOff x="1662288" y="1840375"/>
            <a:chExt cx="2013060" cy="3451"/>
          </a:xfrm>
        </p:grpSpPr>
        <p:cxnSp>
          <p:nvCxnSpPr>
            <p:cNvPr id="48" name="直接连接符 47">
              <a:extLst>
                <a:ext uri="{FF2B5EF4-FFF2-40B4-BE49-F238E27FC236}">
                  <a16:creationId xmlns:a16="http://schemas.microsoft.com/office/drawing/2014/main" id="{F43E6F38-7A6E-2E72-2570-2415DDD23AA8}"/>
                </a:ext>
              </a:extLst>
            </p:cNvPr>
            <p:cNvCxnSpPr/>
            <p:nvPr/>
          </p:nvCxnSpPr>
          <p:spPr>
            <a:xfrm>
              <a:off x="1662288" y="1840375"/>
              <a:ext cx="20130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直接连接符 48">
              <a:extLst>
                <a:ext uri="{FF2B5EF4-FFF2-40B4-BE49-F238E27FC236}">
                  <a16:creationId xmlns:a16="http://schemas.microsoft.com/office/drawing/2014/main" id="{184BD56E-BBEB-91DA-5B78-B6ACDFD61641}"/>
                </a:ext>
              </a:extLst>
            </p:cNvPr>
            <p:cNvCxnSpPr/>
            <p:nvPr/>
          </p:nvCxnSpPr>
          <p:spPr>
            <a:xfrm>
              <a:off x="1662288" y="1843826"/>
              <a:ext cx="338328"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0" name="组合 49">
            <a:extLst>
              <a:ext uri="{FF2B5EF4-FFF2-40B4-BE49-F238E27FC236}">
                <a16:creationId xmlns:a16="http://schemas.microsoft.com/office/drawing/2014/main" id="{E60B6DAF-8C1A-572D-DC36-394AB9D8D679}"/>
              </a:ext>
            </a:extLst>
          </p:cNvPr>
          <p:cNvGrpSpPr/>
          <p:nvPr/>
        </p:nvGrpSpPr>
        <p:grpSpPr>
          <a:xfrm>
            <a:off x="7420157" y="4983920"/>
            <a:ext cx="2013060" cy="3451"/>
            <a:chOff x="1662288" y="1840375"/>
            <a:chExt cx="2013060" cy="3451"/>
          </a:xfrm>
        </p:grpSpPr>
        <p:cxnSp>
          <p:nvCxnSpPr>
            <p:cNvPr id="51" name="直接连接符 50">
              <a:extLst>
                <a:ext uri="{FF2B5EF4-FFF2-40B4-BE49-F238E27FC236}">
                  <a16:creationId xmlns:a16="http://schemas.microsoft.com/office/drawing/2014/main" id="{83FF0EC6-9A30-6946-825E-1FA1066C18B5}"/>
                </a:ext>
              </a:extLst>
            </p:cNvPr>
            <p:cNvCxnSpPr/>
            <p:nvPr/>
          </p:nvCxnSpPr>
          <p:spPr>
            <a:xfrm>
              <a:off x="1662288" y="1840375"/>
              <a:ext cx="20130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直接连接符 51">
              <a:extLst>
                <a:ext uri="{FF2B5EF4-FFF2-40B4-BE49-F238E27FC236}">
                  <a16:creationId xmlns:a16="http://schemas.microsoft.com/office/drawing/2014/main" id="{F95C84D0-26D0-B2F6-9736-F351C03E3CC6}"/>
                </a:ext>
              </a:extLst>
            </p:cNvPr>
            <p:cNvCxnSpPr/>
            <p:nvPr/>
          </p:nvCxnSpPr>
          <p:spPr>
            <a:xfrm>
              <a:off x="1662288" y="1843826"/>
              <a:ext cx="338328"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grpSp>
      <p:cxnSp>
        <p:nvCxnSpPr>
          <p:cNvPr id="53" name="直接连接符 52">
            <a:extLst>
              <a:ext uri="{FF2B5EF4-FFF2-40B4-BE49-F238E27FC236}">
                <a16:creationId xmlns:a16="http://schemas.microsoft.com/office/drawing/2014/main" id="{469D1622-220D-F43C-8B60-6EC8DFA0D0CD}"/>
              </a:ext>
            </a:extLst>
          </p:cNvPr>
          <p:cNvCxnSpPr/>
          <p:nvPr/>
        </p:nvCxnSpPr>
        <p:spPr>
          <a:xfrm>
            <a:off x="728314" y="3949858"/>
            <a:ext cx="0" cy="2255520"/>
          </a:xfrm>
          <a:prstGeom prst="line">
            <a:avLst/>
          </a:prstGeom>
        </p:spPr>
        <p:style>
          <a:lnRef idx="1">
            <a:schemeClr val="accent1"/>
          </a:lnRef>
          <a:fillRef idx="0">
            <a:schemeClr val="accent1"/>
          </a:fillRef>
          <a:effectRef idx="0">
            <a:schemeClr val="accent1"/>
          </a:effectRef>
          <a:fontRef idx="minor">
            <a:schemeClr val="tx1"/>
          </a:fontRef>
        </p:style>
      </p:cxnSp>
      <p:sp>
        <p:nvSpPr>
          <p:cNvPr id="54" name="文本框 53">
            <a:extLst>
              <a:ext uri="{FF2B5EF4-FFF2-40B4-BE49-F238E27FC236}">
                <a16:creationId xmlns:a16="http://schemas.microsoft.com/office/drawing/2014/main" id="{F08BD026-A5E7-0AB9-3D16-330143FD4DBF}"/>
              </a:ext>
            </a:extLst>
          </p:cNvPr>
          <p:cNvSpPr txBox="1"/>
          <p:nvPr/>
        </p:nvSpPr>
        <p:spPr>
          <a:xfrm>
            <a:off x="728313" y="4632177"/>
            <a:ext cx="1802096" cy="400110"/>
          </a:xfrm>
          <a:prstGeom prst="rect">
            <a:avLst/>
          </a:prstGeom>
          <a:noFill/>
        </p:spPr>
        <p:txBody>
          <a:bodyPr wrap="none" rtlCol="0">
            <a:spAutoFit/>
          </a:bodyPr>
          <a:lstStyle/>
          <a:p>
            <a:r>
              <a:rPr lang="zh-CN" altLang="en-US" sz="2000" dirty="0">
                <a:solidFill>
                  <a:schemeClr val="accent1"/>
                </a:solidFill>
                <a:latin typeface="+mj-ea"/>
                <a:ea typeface="+mj-ea"/>
              </a:rPr>
              <a:t>内容</a:t>
            </a:r>
            <a:r>
              <a:rPr lang="zh-CN" altLang="en-US" sz="2000" spc="-150" dirty="0">
                <a:solidFill>
                  <a:schemeClr val="accent1"/>
                </a:solidFill>
                <a:latin typeface="+mj-ea"/>
                <a:sym typeface="Wingdings 3" panose="05040102010807070707" pitchFamily="18" charset="2"/>
              </a:rPr>
              <a:t>提示</a:t>
            </a:r>
            <a:r>
              <a:rPr lang="zh-CN" altLang="en-US" sz="2000" spc="-150" dirty="0">
                <a:solidFill>
                  <a:srgbClr val="FF9900"/>
                </a:solidFill>
                <a:latin typeface="+mj-ea"/>
                <a:ea typeface="+mj-ea"/>
                <a:sym typeface="Wingdings 3" panose="05040102010807070707" pitchFamily="18" charset="2"/>
              </a:rPr>
              <a:t></a:t>
            </a:r>
            <a:endParaRPr lang="zh-CN" altLang="en-US" sz="2000" dirty="0">
              <a:solidFill>
                <a:schemeClr val="accent1"/>
              </a:solidFill>
              <a:latin typeface="+mj-ea"/>
              <a:ea typeface="+mj-ea"/>
            </a:endParaRPr>
          </a:p>
        </p:txBody>
      </p:sp>
      <p:grpSp>
        <p:nvGrpSpPr>
          <p:cNvPr id="55" name="组合 54">
            <a:extLst>
              <a:ext uri="{FF2B5EF4-FFF2-40B4-BE49-F238E27FC236}">
                <a16:creationId xmlns:a16="http://schemas.microsoft.com/office/drawing/2014/main" id="{CD45B8E9-01C6-30FD-2A35-47E2985D1DEE}"/>
              </a:ext>
            </a:extLst>
          </p:cNvPr>
          <p:cNvGrpSpPr/>
          <p:nvPr/>
        </p:nvGrpSpPr>
        <p:grpSpPr>
          <a:xfrm>
            <a:off x="799878" y="5020914"/>
            <a:ext cx="2013060" cy="3451"/>
            <a:chOff x="1662288" y="1840375"/>
            <a:chExt cx="2013060" cy="3451"/>
          </a:xfrm>
        </p:grpSpPr>
        <p:cxnSp>
          <p:nvCxnSpPr>
            <p:cNvPr id="56" name="直接连接符 55">
              <a:extLst>
                <a:ext uri="{FF2B5EF4-FFF2-40B4-BE49-F238E27FC236}">
                  <a16:creationId xmlns:a16="http://schemas.microsoft.com/office/drawing/2014/main" id="{C54672D0-0DB9-6E7E-00F3-52F04C087EFC}"/>
                </a:ext>
              </a:extLst>
            </p:cNvPr>
            <p:cNvCxnSpPr/>
            <p:nvPr/>
          </p:nvCxnSpPr>
          <p:spPr>
            <a:xfrm>
              <a:off x="1662288" y="1840375"/>
              <a:ext cx="20130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直接连接符 56">
              <a:extLst>
                <a:ext uri="{FF2B5EF4-FFF2-40B4-BE49-F238E27FC236}">
                  <a16:creationId xmlns:a16="http://schemas.microsoft.com/office/drawing/2014/main" id="{2B640E9C-D968-5695-66BF-6B42ECD62E84}"/>
                </a:ext>
              </a:extLst>
            </p:cNvPr>
            <p:cNvCxnSpPr/>
            <p:nvPr/>
          </p:nvCxnSpPr>
          <p:spPr>
            <a:xfrm>
              <a:off x="1662288" y="1843826"/>
              <a:ext cx="338328"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8" name="组合 57">
            <a:extLst>
              <a:ext uri="{FF2B5EF4-FFF2-40B4-BE49-F238E27FC236}">
                <a16:creationId xmlns:a16="http://schemas.microsoft.com/office/drawing/2014/main" id="{B52203F3-F271-99FE-C87A-603E55D15D19}"/>
              </a:ext>
            </a:extLst>
          </p:cNvPr>
          <p:cNvGrpSpPr/>
          <p:nvPr/>
        </p:nvGrpSpPr>
        <p:grpSpPr>
          <a:xfrm>
            <a:off x="584791" y="3812288"/>
            <a:ext cx="304800" cy="304800"/>
            <a:chOff x="5648960" y="1879600"/>
            <a:chExt cx="914400" cy="914400"/>
          </a:xfrm>
        </p:grpSpPr>
        <p:sp>
          <p:nvSpPr>
            <p:cNvPr id="59" name="椭圆 58">
              <a:extLst>
                <a:ext uri="{FF2B5EF4-FFF2-40B4-BE49-F238E27FC236}">
                  <a16:creationId xmlns:a16="http://schemas.microsoft.com/office/drawing/2014/main" id="{BBB8F7B0-2926-0747-E0E8-C1F5AA1101F3}"/>
                </a:ext>
              </a:extLst>
            </p:cNvPr>
            <p:cNvSpPr/>
            <p:nvPr/>
          </p:nvSpPr>
          <p:spPr>
            <a:xfrm>
              <a:off x="5648960" y="1879600"/>
              <a:ext cx="914400" cy="914400"/>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a:extLst>
                <a:ext uri="{FF2B5EF4-FFF2-40B4-BE49-F238E27FC236}">
                  <a16:creationId xmlns:a16="http://schemas.microsoft.com/office/drawing/2014/main" id="{26ACBC93-1DA6-D748-3F53-11E48A6EAFC3}"/>
                </a:ext>
              </a:extLst>
            </p:cNvPr>
            <p:cNvSpPr/>
            <p:nvPr/>
          </p:nvSpPr>
          <p:spPr>
            <a:xfrm>
              <a:off x="5910215" y="2140857"/>
              <a:ext cx="391890" cy="39188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a:extLst>
              <a:ext uri="{FF2B5EF4-FFF2-40B4-BE49-F238E27FC236}">
                <a16:creationId xmlns:a16="http://schemas.microsoft.com/office/drawing/2014/main" id="{7FA71873-4A5B-363F-8040-0107CF58EAA4}"/>
              </a:ext>
            </a:extLst>
          </p:cNvPr>
          <p:cNvGrpSpPr/>
          <p:nvPr/>
        </p:nvGrpSpPr>
        <p:grpSpPr>
          <a:xfrm>
            <a:off x="5169295" y="2018392"/>
            <a:ext cx="2013060" cy="3451"/>
            <a:chOff x="1662288" y="1840375"/>
            <a:chExt cx="2013060" cy="3451"/>
          </a:xfrm>
        </p:grpSpPr>
        <p:cxnSp>
          <p:nvCxnSpPr>
            <p:cNvPr id="62" name="直接连接符 61">
              <a:extLst>
                <a:ext uri="{FF2B5EF4-FFF2-40B4-BE49-F238E27FC236}">
                  <a16:creationId xmlns:a16="http://schemas.microsoft.com/office/drawing/2014/main" id="{DC14E3D2-8995-B14C-1F1F-D72A8E132223}"/>
                </a:ext>
              </a:extLst>
            </p:cNvPr>
            <p:cNvCxnSpPr/>
            <p:nvPr/>
          </p:nvCxnSpPr>
          <p:spPr>
            <a:xfrm>
              <a:off x="1662288" y="1840375"/>
              <a:ext cx="20130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直接连接符 62">
              <a:extLst>
                <a:ext uri="{FF2B5EF4-FFF2-40B4-BE49-F238E27FC236}">
                  <a16:creationId xmlns:a16="http://schemas.microsoft.com/office/drawing/2014/main" id="{33832C0C-61D8-F112-BFF7-3E6E1DAD9500}"/>
                </a:ext>
              </a:extLst>
            </p:cNvPr>
            <p:cNvCxnSpPr/>
            <p:nvPr/>
          </p:nvCxnSpPr>
          <p:spPr>
            <a:xfrm>
              <a:off x="1662288" y="1843826"/>
              <a:ext cx="338328"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64" name="文本框 63">
            <a:extLst>
              <a:ext uri="{FF2B5EF4-FFF2-40B4-BE49-F238E27FC236}">
                <a16:creationId xmlns:a16="http://schemas.microsoft.com/office/drawing/2014/main" id="{801ADC02-D6C2-8B40-94C2-D38630551486}"/>
              </a:ext>
            </a:extLst>
          </p:cNvPr>
          <p:cNvSpPr txBox="1"/>
          <p:nvPr/>
        </p:nvSpPr>
        <p:spPr>
          <a:xfrm>
            <a:off x="671876" y="106770"/>
            <a:ext cx="3416320" cy="565539"/>
          </a:xfrm>
          <a:prstGeom prst="rect">
            <a:avLst/>
          </a:prstGeom>
          <a:noFill/>
        </p:spPr>
        <p:txBody>
          <a:bodyPr wrap="none" rtlCol="0">
            <a:spAutoFit/>
          </a:bodyPr>
          <a:lstStyle/>
          <a:p>
            <a:pPr>
              <a:lnSpc>
                <a:spcPct val="120000"/>
              </a:lnSpc>
            </a:pPr>
            <a:r>
              <a:rPr kumimoji="1" lang="zh-CN" altLang="en-US" sz="2800" b="1" dirty="0">
                <a:solidFill>
                  <a:srgbClr val="014099"/>
                </a:solidFill>
                <a:latin typeface="微软雅黑" panose="020B0503020204020204" charset="-122"/>
                <a:ea typeface="微软雅黑" panose="020B0503020204020204" charset="-122"/>
              </a:rPr>
              <a:t>项目实现方法与过程</a:t>
            </a:r>
          </a:p>
        </p:txBody>
      </p:sp>
      <p:sp>
        <p:nvSpPr>
          <p:cNvPr id="65" name="文本框 64">
            <a:extLst>
              <a:ext uri="{FF2B5EF4-FFF2-40B4-BE49-F238E27FC236}">
                <a16:creationId xmlns:a16="http://schemas.microsoft.com/office/drawing/2014/main" id="{9B414D13-994D-8DE5-98EB-94204A03AFD9}"/>
              </a:ext>
            </a:extLst>
          </p:cNvPr>
          <p:cNvSpPr txBox="1"/>
          <p:nvPr/>
        </p:nvSpPr>
        <p:spPr>
          <a:xfrm>
            <a:off x="7311755" y="5224482"/>
            <a:ext cx="2679424" cy="923330"/>
          </a:xfrm>
          <a:prstGeom prst="rect">
            <a:avLst/>
          </a:prstGeom>
          <a:noFill/>
        </p:spPr>
        <p:txBody>
          <a:bodyPr wrap="square">
            <a:spAutoFit/>
          </a:bodyPr>
          <a:lstStyle/>
          <a:p>
            <a:r>
              <a:rPr lang="zh-CN" altLang="en-US" dirty="0"/>
              <a:t>（在此填入你的内容）</a:t>
            </a:r>
            <a:endParaRPr lang="en-US" altLang="zh-CN" dirty="0"/>
          </a:p>
          <a:p>
            <a:r>
              <a:rPr lang="zh-CN" altLang="en-US" dirty="0"/>
              <a:t>讲解本项目实现的方法与实现过程。</a:t>
            </a:r>
            <a:endParaRPr lang="en-US" altLang="zh-CN" dirty="0"/>
          </a:p>
        </p:txBody>
      </p:sp>
      <p:sp>
        <p:nvSpPr>
          <p:cNvPr id="66" name="文本框 65">
            <a:extLst>
              <a:ext uri="{FF2B5EF4-FFF2-40B4-BE49-F238E27FC236}">
                <a16:creationId xmlns:a16="http://schemas.microsoft.com/office/drawing/2014/main" id="{130DFC4C-AE31-0FA2-2FC8-683B77CBCEC6}"/>
              </a:ext>
            </a:extLst>
          </p:cNvPr>
          <p:cNvSpPr txBox="1"/>
          <p:nvPr/>
        </p:nvSpPr>
        <p:spPr>
          <a:xfrm>
            <a:off x="5169295" y="2180881"/>
            <a:ext cx="2679424" cy="923330"/>
          </a:xfrm>
          <a:prstGeom prst="rect">
            <a:avLst/>
          </a:prstGeom>
          <a:noFill/>
        </p:spPr>
        <p:txBody>
          <a:bodyPr wrap="square">
            <a:spAutoFit/>
          </a:bodyPr>
          <a:lstStyle/>
          <a:p>
            <a:r>
              <a:rPr lang="zh-CN" altLang="en-US" dirty="0"/>
              <a:t>（在此填入你的内容）</a:t>
            </a:r>
            <a:endParaRPr lang="en-US" altLang="zh-CN" dirty="0"/>
          </a:p>
          <a:p>
            <a:r>
              <a:rPr lang="zh-CN" altLang="en-US" dirty="0"/>
              <a:t>讲解本项目实现的方法与实现过程。</a:t>
            </a:r>
            <a:endParaRPr lang="en-US" altLang="zh-CN" dirty="0"/>
          </a:p>
        </p:txBody>
      </p:sp>
      <p:sp>
        <p:nvSpPr>
          <p:cNvPr id="67" name="文本框 66">
            <a:extLst>
              <a:ext uri="{FF2B5EF4-FFF2-40B4-BE49-F238E27FC236}">
                <a16:creationId xmlns:a16="http://schemas.microsoft.com/office/drawing/2014/main" id="{AE16AD50-64D7-6B6C-52B2-5A88BC76B8E3}"/>
              </a:ext>
            </a:extLst>
          </p:cNvPr>
          <p:cNvSpPr txBox="1"/>
          <p:nvPr/>
        </p:nvSpPr>
        <p:spPr>
          <a:xfrm>
            <a:off x="9086015" y="2176520"/>
            <a:ext cx="2679424" cy="923330"/>
          </a:xfrm>
          <a:prstGeom prst="rect">
            <a:avLst/>
          </a:prstGeom>
          <a:noFill/>
        </p:spPr>
        <p:txBody>
          <a:bodyPr wrap="square">
            <a:spAutoFit/>
          </a:bodyPr>
          <a:lstStyle/>
          <a:p>
            <a:r>
              <a:rPr lang="zh-CN" altLang="en-US" dirty="0"/>
              <a:t>（在此填入你的内容）</a:t>
            </a:r>
            <a:endParaRPr lang="en-US" altLang="zh-CN" dirty="0"/>
          </a:p>
          <a:p>
            <a:r>
              <a:rPr lang="zh-CN" altLang="en-US" dirty="0"/>
              <a:t>讲解本项目实现的方法与实现过程。</a:t>
            </a:r>
            <a:endParaRPr lang="en-US" altLang="zh-CN" dirty="0"/>
          </a:p>
        </p:txBody>
      </p:sp>
      <p:sp>
        <p:nvSpPr>
          <p:cNvPr id="68" name="文本框 67">
            <a:extLst>
              <a:ext uri="{FF2B5EF4-FFF2-40B4-BE49-F238E27FC236}">
                <a16:creationId xmlns:a16="http://schemas.microsoft.com/office/drawing/2014/main" id="{45806BEF-EC6C-57D7-96DC-65B2B7141574}"/>
              </a:ext>
            </a:extLst>
          </p:cNvPr>
          <p:cNvSpPr txBox="1"/>
          <p:nvPr/>
        </p:nvSpPr>
        <p:spPr>
          <a:xfrm>
            <a:off x="728313" y="5225793"/>
            <a:ext cx="2679424" cy="923330"/>
          </a:xfrm>
          <a:prstGeom prst="rect">
            <a:avLst/>
          </a:prstGeom>
          <a:noFill/>
        </p:spPr>
        <p:txBody>
          <a:bodyPr wrap="square">
            <a:spAutoFit/>
          </a:bodyPr>
          <a:lstStyle/>
          <a:p>
            <a:r>
              <a:rPr lang="zh-CN" altLang="en-US" dirty="0"/>
              <a:t>（在此填入你的内容）</a:t>
            </a:r>
            <a:endParaRPr lang="en-US" altLang="zh-CN" dirty="0"/>
          </a:p>
          <a:p>
            <a:r>
              <a:rPr lang="zh-CN" altLang="en-US" dirty="0"/>
              <a:t>讲解本项目实现的方法与实现过程。</a:t>
            </a:r>
            <a:endParaRPr lang="en-US" altLang="zh-CN" dirty="0"/>
          </a:p>
        </p:txBody>
      </p:sp>
      <p:sp>
        <p:nvSpPr>
          <p:cNvPr id="69" name="文本框 68">
            <a:extLst>
              <a:ext uri="{FF2B5EF4-FFF2-40B4-BE49-F238E27FC236}">
                <a16:creationId xmlns:a16="http://schemas.microsoft.com/office/drawing/2014/main" id="{51BA5774-A504-8763-BE95-E667AF095C69}"/>
              </a:ext>
            </a:extLst>
          </p:cNvPr>
          <p:cNvSpPr txBox="1"/>
          <p:nvPr/>
        </p:nvSpPr>
        <p:spPr>
          <a:xfrm>
            <a:off x="3730550" y="5225793"/>
            <a:ext cx="2679424" cy="923330"/>
          </a:xfrm>
          <a:prstGeom prst="rect">
            <a:avLst/>
          </a:prstGeom>
          <a:noFill/>
        </p:spPr>
        <p:txBody>
          <a:bodyPr wrap="square">
            <a:spAutoFit/>
          </a:bodyPr>
          <a:lstStyle/>
          <a:p>
            <a:r>
              <a:rPr lang="zh-CN" altLang="en-US" dirty="0"/>
              <a:t>（在此填入你的内容）</a:t>
            </a:r>
            <a:endParaRPr lang="en-US" altLang="zh-CN" dirty="0"/>
          </a:p>
          <a:p>
            <a:r>
              <a:rPr lang="zh-CN" altLang="en-US" dirty="0"/>
              <a:t>讲解本项目实现的方法与实现过程。</a:t>
            </a:r>
            <a:endParaRPr lang="en-US" altLang="zh-CN" dirty="0"/>
          </a:p>
        </p:txBody>
      </p:sp>
      <p:sp>
        <p:nvSpPr>
          <p:cNvPr id="70" name="文本框 69">
            <a:extLst>
              <a:ext uri="{FF2B5EF4-FFF2-40B4-BE49-F238E27FC236}">
                <a16:creationId xmlns:a16="http://schemas.microsoft.com/office/drawing/2014/main" id="{7EF31915-8661-37DB-45A6-0D2F3909A1E0}"/>
              </a:ext>
            </a:extLst>
          </p:cNvPr>
          <p:cNvSpPr txBox="1"/>
          <p:nvPr/>
        </p:nvSpPr>
        <p:spPr>
          <a:xfrm>
            <a:off x="2110411" y="2333281"/>
            <a:ext cx="2679424" cy="923330"/>
          </a:xfrm>
          <a:prstGeom prst="rect">
            <a:avLst/>
          </a:prstGeom>
          <a:noFill/>
        </p:spPr>
        <p:txBody>
          <a:bodyPr wrap="square">
            <a:spAutoFit/>
          </a:bodyPr>
          <a:lstStyle/>
          <a:p>
            <a:r>
              <a:rPr lang="zh-CN" altLang="en-US" dirty="0"/>
              <a:t>（在此填入你的内容）</a:t>
            </a:r>
            <a:endParaRPr lang="en-US" altLang="zh-CN" dirty="0"/>
          </a:p>
          <a:p>
            <a:r>
              <a:rPr lang="zh-CN" altLang="en-US" dirty="0"/>
              <a:t>讲解本项目实现的方法与实现过程。</a:t>
            </a:r>
            <a:endParaRPr lang="en-US" altLang="zh-CN" dirty="0"/>
          </a:p>
        </p:txBody>
      </p:sp>
      <p:pic>
        <p:nvPicPr>
          <p:cNvPr id="3" name="图片 2">
            <a:extLst>
              <a:ext uri="{FF2B5EF4-FFF2-40B4-BE49-F238E27FC236}">
                <a16:creationId xmlns:a16="http://schemas.microsoft.com/office/drawing/2014/main" id="{E5A19F33-1537-934D-665F-DFC1C4F7C7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92081" y="20582"/>
            <a:ext cx="1455738"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3">
            <a:extLst>
              <a:ext uri="{FF2B5EF4-FFF2-40B4-BE49-F238E27FC236}">
                <a16:creationId xmlns:a16="http://schemas.microsoft.com/office/drawing/2014/main" id="{6ECA2000-47E3-F4EE-40F1-D0B8C5B6DBB0}"/>
              </a:ext>
            </a:extLst>
          </p:cNvPr>
          <p:cNvSpPr/>
          <p:nvPr/>
        </p:nvSpPr>
        <p:spPr>
          <a:xfrm>
            <a:off x="7536967" y="107213"/>
            <a:ext cx="5009436" cy="338554"/>
          </a:xfrm>
          <a:prstGeom prst="rect">
            <a:avLst/>
          </a:prstGeom>
          <a:noFill/>
        </p:spPr>
        <p:txBody>
          <a:bodyPr wrap="square" lIns="91440" tIns="45720" rIns="91440" bIns="45720">
            <a:spAutoFit/>
          </a:bodyPr>
          <a:lstStyle/>
          <a:p>
            <a:pPr algn="ctr"/>
            <a:r>
              <a:rPr lang="zh-CN" altLang="en-US" sz="1600" dirty="0">
                <a:ln w="0"/>
                <a:solidFill>
                  <a:srgbClr val="014099"/>
                </a:solidFill>
                <a:effectLst>
                  <a:outerShdw blurRad="38100" dist="19050" dir="2700000" algn="tl" rotWithShape="0">
                    <a:schemeClr val="dk1">
                      <a:alpha val="40000"/>
                    </a:schemeClr>
                  </a:outerShdw>
                </a:effectLst>
                <a:latin typeface="方正兰亭大黑简体" panose="02000000000000000000" pitchFamily="2" charset="-122"/>
                <a:ea typeface="方正兰亭大黑简体" panose="02000000000000000000" pitchFamily="2" charset="-122"/>
              </a:rPr>
              <a:t>第三届长三角青少年人工智能奥林匹克挑战赛</a:t>
            </a:r>
          </a:p>
        </p:txBody>
      </p:sp>
    </p:spTree>
    <p:extLst>
      <p:ext uri="{BB962C8B-B14F-4D97-AF65-F5344CB8AC3E}">
        <p14:creationId xmlns:p14="http://schemas.microsoft.com/office/powerpoint/2010/main" val="324931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DE629AA9-7911-03CE-EE8F-FBBB81401D97}"/>
              </a:ext>
            </a:extLst>
          </p:cNvPr>
          <p:cNvSpPr>
            <a:spLocks noChangeArrowheads="1"/>
          </p:cNvSpPr>
          <p:nvPr/>
        </p:nvSpPr>
        <p:spPr bwMode="auto">
          <a:xfrm>
            <a:off x="3142" y="-11208"/>
            <a:ext cx="12188858" cy="6858001"/>
          </a:xfrm>
          <a:prstGeom prst="rect">
            <a:avLst/>
          </a:prstGeom>
          <a:solidFill>
            <a:srgbClr val="F8F8F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grpSp>
        <p:nvGrpSpPr>
          <p:cNvPr id="8" name="组合 7">
            <a:extLst>
              <a:ext uri="{FF2B5EF4-FFF2-40B4-BE49-F238E27FC236}">
                <a16:creationId xmlns:a16="http://schemas.microsoft.com/office/drawing/2014/main" id="{4786DC3D-27F0-63D8-DBB8-5AC727C0ACB6}"/>
              </a:ext>
            </a:extLst>
          </p:cNvPr>
          <p:cNvGrpSpPr/>
          <p:nvPr/>
        </p:nvGrpSpPr>
        <p:grpSpPr>
          <a:xfrm>
            <a:off x="809857" y="760297"/>
            <a:ext cx="2982388" cy="0"/>
            <a:chOff x="1211071" y="2722880"/>
            <a:chExt cx="2982388" cy="0"/>
          </a:xfrm>
        </p:grpSpPr>
        <p:cxnSp>
          <p:nvCxnSpPr>
            <p:cNvPr id="9" name="直接连接符 8">
              <a:extLst>
                <a:ext uri="{FF2B5EF4-FFF2-40B4-BE49-F238E27FC236}">
                  <a16:creationId xmlns:a16="http://schemas.microsoft.com/office/drawing/2014/main" id="{79D6B4BD-71F6-3681-023E-79A86AC5A63C}"/>
                </a:ext>
              </a:extLst>
            </p:cNvPr>
            <p:cNvCxnSpPr/>
            <p:nvPr/>
          </p:nvCxnSpPr>
          <p:spPr>
            <a:xfrm>
              <a:off x="1211071" y="2722880"/>
              <a:ext cx="2982388" cy="0"/>
            </a:xfrm>
            <a:prstGeom prst="line">
              <a:avLst/>
            </a:prstGeom>
            <a:noFill/>
            <a:ln w="6350" cap="flat" cmpd="sng" algn="ctr">
              <a:solidFill>
                <a:srgbClr val="20B8FF"/>
              </a:solidFill>
              <a:prstDash val="solid"/>
              <a:miter lim="800000"/>
            </a:ln>
            <a:effectLst/>
          </p:spPr>
        </p:cxnSp>
        <p:cxnSp>
          <p:nvCxnSpPr>
            <p:cNvPr id="10" name="直接连接符 9">
              <a:extLst>
                <a:ext uri="{FF2B5EF4-FFF2-40B4-BE49-F238E27FC236}">
                  <a16:creationId xmlns:a16="http://schemas.microsoft.com/office/drawing/2014/main" id="{B172D2BC-3CC5-FFF7-2FE1-5857E7FFB1DE}"/>
                </a:ext>
              </a:extLst>
            </p:cNvPr>
            <p:cNvCxnSpPr/>
            <p:nvPr/>
          </p:nvCxnSpPr>
          <p:spPr>
            <a:xfrm>
              <a:off x="1211072" y="2722880"/>
              <a:ext cx="338328" cy="0"/>
            </a:xfrm>
            <a:prstGeom prst="line">
              <a:avLst/>
            </a:prstGeom>
            <a:noFill/>
            <a:ln w="50800" cap="flat" cmpd="sng" algn="ctr">
              <a:solidFill>
                <a:srgbClr val="20B8FF"/>
              </a:solidFill>
              <a:prstDash val="solid"/>
              <a:miter lim="800000"/>
            </a:ln>
            <a:effectLst/>
          </p:spPr>
        </p:cxnSp>
      </p:grpSp>
      <p:grpSp>
        <p:nvGrpSpPr>
          <p:cNvPr id="12" name="d1b335cb-4c3a-41d2-a186-ac1ff2758c9f"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id="{8EEF8D23-8D50-BF92-CA9F-3F62D8F96A1A}"/>
              </a:ext>
            </a:extLst>
          </p:cNvPr>
          <p:cNvGrpSpPr/>
          <p:nvPr>
            <p:custDataLst>
              <p:tags r:id="rId1"/>
            </p:custDataLst>
          </p:nvPr>
        </p:nvGrpSpPr>
        <p:grpSpPr>
          <a:xfrm>
            <a:off x="8868315" y="2115953"/>
            <a:ext cx="2535904" cy="2849871"/>
            <a:chOff x="3859364" y="1170772"/>
            <a:chExt cx="4473273" cy="4946564"/>
          </a:xfrm>
        </p:grpSpPr>
        <p:sp>
          <p:nvSpPr>
            <p:cNvPr id="13" name="ïṡlïḍe">
              <a:extLst>
                <a:ext uri="{FF2B5EF4-FFF2-40B4-BE49-F238E27FC236}">
                  <a16:creationId xmlns:a16="http://schemas.microsoft.com/office/drawing/2014/main" id="{895DE762-5E98-CBB2-439A-7D19FFA90FA5}"/>
                </a:ext>
              </a:extLst>
            </p:cNvPr>
            <p:cNvSpPr/>
            <p:nvPr/>
          </p:nvSpPr>
          <p:spPr bwMode="auto">
            <a:xfrm>
              <a:off x="6117637" y="2812415"/>
              <a:ext cx="1406349" cy="2404317"/>
            </a:xfrm>
            <a:custGeom>
              <a:avLst/>
              <a:gdLst>
                <a:gd name="T0" fmla="*/ 0 w 719"/>
                <a:gd name="T1" fmla="*/ 112 h 1232"/>
                <a:gd name="T2" fmla="*/ 0 w 719"/>
                <a:gd name="T3" fmla="*/ 1030 h 1232"/>
                <a:gd name="T4" fmla="*/ 154 w 719"/>
                <a:gd name="T5" fmla="*/ 1194 h 1232"/>
                <a:gd name="T6" fmla="*/ 381 w 719"/>
                <a:gd name="T7" fmla="*/ 1118 h 1232"/>
                <a:gd name="T8" fmla="*/ 570 w 719"/>
                <a:gd name="T9" fmla="*/ 950 h 1232"/>
                <a:gd name="T10" fmla="*/ 639 w 719"/>
                <a:gd name="T11" fmla="*/ 756 h 1232"/>
                <a:gd name="T12" fmla="*/ 639 w 719"/>
                <a:gd name="T13" fmla="*/ 559 h 1232"/>
                <a:gd name="T14" fmla="*/ 588 w 719"/>
                <a:gd name="T15" fmla="*/ 377 h 1232"/>
                <a:gd name="T16" fmla="*/ 460 w 719"/>
                <a:gd name="T17" fmla="*/ 197 h 1232"/>
                <a:gd name="T18" fmla="*/ 269 w 719"/>
                <a:gd name="T19" fmla="*/ 91 h 1232"/>
                <a:gd name="T20" fmla="*/ 133 w 719"/>
                <a:gd name="T21" fmla="*/ 4 h 1232"/>
                <a:gd name="T22" fmla="*/ 0 w 719"/>
                <a:gd name="T23" fmla="*/ 112 h 1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9" h="1232">
                  <a:moveTo>
                    <a:pt x="0" y="112"/>
                  </a:moveTo>
                  <a:cubicBezTo>
                    <a:pt x="0" y="1030"/>
                    <a:pt x="0" y="1030"/>
                    <a:pt x="0" y="1030"/>
                  </a:cubicBezTo>
                  <a:cubicBezTo>
                    <a:pt x="0" y="1030"/>
                    <a:pt x="19" y="1190"/>
                    <a:pt x="154" y="1194"/>
                  </a:cubicBezTo>
                  <a:cubicBezTo>
                    <a:pt x="154" y="1194"/>
                    <a:pt x="307" y="1232"/>
                    <a:pt x="381" y="1118"/>
                  </a:cubicBezTo>
                  <a:cubicBezTo>
                    <a:pt x="381" y="1118"/>
                    <a:pt x="528" y="1112"/>
                    <a:pt x="570" y="950"/>
                  </a:cubicBezTo>
                  <a:cubicBezTo>
                    <a:pt x="570" y="950"/>
                    <a:pt x="654" y="905"/>
                    <a:pt x="639" y="756"/>
                  </a:cubicBezTo>
                  <a:cubicBezTo>
                    <a:pt x="639" y="756"/>
                    <a:pt x="719" y="652"/>
                    <a:pt x="639" y="559"/>
                  </a:cubicBezTo>
                  <a:cubicBezTo>
                    <a:pt x="639" y="559"/>
                    <a:pt x="686" y="455"/>
                    <a:pt x="588" y="377"/>
                  </a:cubicBezTo>
                  <a:cubicBezTo>
                    <a:pt x="588" y="377"/>
                    <a:pt x="593" y="240"/>
                    <a:pt x="460" y="197"/>
                  </a:cubicBezTo>
                  <a:cubicBezTo>
                    <a:pt x="460" y="197"/>
                    <a:pt x="441" y="101"/>
                    <a:pt x="269" y="91"/>
                  </a:cubicBezTo>
                  <a:cubicBezTo>
                    <a:pt x="269" y="91"/>
                    <a:pt x="241" y="0"/>
                    <a:pt x="133" y="4"/>
                  </a:cubicBezTo>
                  <a:cubicBezTo>
                    <a:pt x="25" y="8"/>
                    <a:pt x="11" y="89"/>
                    <a:pt x="0" y="112"/>
                  </a:cubicBezTo>
                </a:path>
              </a:pathLst>
            </a:custGeom>
            <a:solidFill>
              <a:srgbClr val="0A3D5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4" name="iṧlïďé">
              <a:extLst>
                <a:ext uri="{FF2B5EF4-FFF2-40B4-BE49-F238E27FC236}">
                  <a16:creationId xmlns:a16="http://schemas.microsoft.com/office/drawing/2014/main" id="{C67B0925-69C6-CFE5-4087-28313DE4D9FA}"/>
                </a:ext>
              </a:extLst>
            </p:cNvPr>
            <p:cNvSpPr/>
            <p:nvPr/>
          </p:nvSpPr>
          <p:spPr bwMode="auto">
            <a:xfrm>
              <a:off x="6182545" y="2777256"/>
              <a:ext cx="1019603" cy="1195397"/>
            </a:xfrm>
            <a:custGeom>
              <a:avLst/>
              <a:gdLst>
                <a:gd name="T0" fmla="*/ 0 w 521"/>
                <a:gd name="T1" fmla="*/ 130 h 613"/>
                <a:gd name="T2" fmla="*/ 187 w 521"/>
                <a:gd name="T3" fmla="*/ 82 h 613"/>
                <a:gd name="T4" fmla="*/ 187 w 521"/>
                <a:gd name="T5" fmla="*/ 249 h 613"/>
                <a:gd name="T6" fmla="*/ 111 w 521"/>
                <a:gd name="T7" fmla="*/ 279 h 613"/>
                <a:gd name="T8" fmla="*/ 87 w 521"/>
                <a:gd name="T9" fmla="*/ 240 h 613"/>
                <a:gd name="T10" fmla="*/ 84 w 521"/>
                <a:gd name="T11" fmla="*/ 257 h 613"/>
                <a:gd name="T12" fmla="*/ 80 w 521"/>
                <a:gd name="T13" fmla="*/ 329 h 613"/>
                <a:gd name="T14" fmla="*/ 97 w 521"/>
                <a:gd name="T15" fmla="*/ 342 h 613"/>
                <a:gd name="T16" fmla="*/ 111 w 521"/>
                <a:gd name="T17" fmla="*/ 311 h 613"/>
                <a:gd name="T18" fmla="*/ 209 w 521"/>
                <a:gd name="T19" fmla="*/ 271 h 613"/>
                <a:gd name="T20" fmla="*/ 254 w 521"/>
                <a:gd name="T21" fmla="*/ 145 h 613"/>
                <a:gd name="T22" fmla="*/ 407 w 521"/>
                <a:gd name="T23" fmla="*/ 242 h 613"/>
                <a:gd name="T24" fmla="*/ 517 w 521"/>
                <a:gd name="T25" fmla="*/ 392 h 613"/>
                <a:gd name="T26" fmla="*/ 387 w 521"/>
                <a:gd name="T27" fmla="*/ 563 h 613"/>
                <a:gd name="T28" fmla="*/ 312 w 521"/>
                <a:gd name="T29" fmla="*/ 563 h 613"/>
                <a:gd name="T30" fmla="*/ 322 w 521"/>
                <a:gd name="T31" fmla="*/ 481 h 613"/>
                <a:gd name="T32" fmla="*/ 352 w 521"/>
                <a:gd name="T33" fmla="*/ 447 h 613"/>
                <a:gd name="T34" fmla="*/ 329 w 521"/>
                <a:gd name="T35" fmla="*/ 441 h 613"/>
                <a:gd name="T36" fmla="*/ 258 w 521"/>
                <a:gd name="T37" fmla="*/ 454 h 613"/>
                <a:gd name="T38" fmla="*/ 258 w 521"/>
                <a:gd name="T39" fmla="*/ 474 h 613"/>
                <a:gd name="T40" fmla="*/ 285 w 521"/>
                <a:gd name="T41" fmla="*/ 480 h 613"/>
                <a:gd name="T42" fmla="*/ 186 w 521"/>
                <a:gd name="T43" fmla="*/ 613 h 613"/>
                <a:gd name="T44" fmla="*/ 0 w 521"/>
                <a:gd name="T45" fmla="*/ 375 h 613"/>
                <a:gd name="T46" fmla="*/ 0 w 521"/>
                <a:gd name="T47" fmla="*/ 13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1" h="613">
                  <a:moveTo>
                    <a:pt x="0" y="130"/>
                  </a:moveTo>
                  <a:cubicBezTo>
                    <a:pt x="0" y="130"/>
                    <a:pt x="64" y="0"/>
                    <a:pt x="187" y="82"/>
                  </a:cubicBezTo>
                  <a:cubicBezTo>
                    <a:pt x="187" y="82"/>
                    <a:pt x="268" y="170"/>
                    <a:pt x="187" y="249"/>
                  </a:cubicBezTo>
                  <a:cubicBezTo>
                    <a:pt x="187" y="249"/>
                    <a:pt x="172" y="269"/>
                    <a:pt x="111" y="279"/>
                  </a:cubicBezTo>
                  <a:cubicBezTo>
                    <a:pt x="111" y="279"/>
                    <a:pt x="115" y="228"/>
                    <a:pt x="87" y="240"/>
                  </a:cubicBezTo>
                  <a:cubicBezTo>
                    <a:pt x="87" y="240"/>
                    <a:pt x="78" y="244"/>
                    <a:pt x="84" y="257"/>
                  </a:cubicBezTo>
                  <a:cubicBezTo>
                    <a:pt x="84" y="257"/>
                    <a:pt x="103" y="286"/>
                    <a:pt x="80" y="329"/>
                  </a:cubicBezTo>
                  <a:cubicBezTo>
                    <a:pt x="80" y="329"/>
                    <a:pt x="74" y="358"/>
                    <a:pt x="97" y="342"/>
                  </a:cubicBezTo>
                  <a:cubicBezTo>
                    <a:pt x="97" y="342"/>
                    <a:pt x="114" y="317"/>
                    <a:pt x="111" y="311"/>
                  </a:cubicBezTo>
                  <a:cubicBezTo>
                    <a:pt x="111" y="311"/>
                    <a:pt x="167" y="307"/>
                    <a:pt x="209" y="271"/>
                  </a:cubicBezTo>
                  <a:cubicBezTo>
                    <a:pt x="209" y="271"/>
                    <a:pt x="260" y="238"/>
                    <a:pt x="254" y="145"/>
                  </a:cubicBezTo>
                  <a:cubicBezTo>
                    <a:pt x="254" y="145"/>
                    <a:pt x="356" y="131"/>
                    <a:pt x="407" y="242"/>
                  </a:cubicBezTo>
                  <a:cubicBezTo>
                    <a:pt x="407" y="242"/>
                    <a:pt x="521" y="263"/>
                    <a:pt x="517" y="392"/>
                  </a:cubicBezTo>
                  <a:cubicBezTo>
                    <a:pt x="517" y="392"/>
                    <a:pt x="511" y="536"/>
                    <a:pt x="387" y="563"/>
                  </a:cubicBezTo>
                  <a:cubicBezTo>
                    <a:pt x="387" y="563"/>
                    <a:pt x="341" y="568"/>
                    <a:pt x="312" y="563"/>
                  </a:cubicBezTo>
                  <a:cubicBezTo>
                    <a:pt x="312" y="563"/>
                    <a:pt x="323" y="503"/>
                    <a:pt x="322" y="481"/>
                  </a:cubicBezTo>
                  <a:cubicBezTo>
                    <a:pt x="322" y="481"/>
                    <a:pt x="352" y="454"/>
                    <a:pt x="352" y="447"/>
                  </a:cubicBezTo>
                  <a:cubicBezTo>
                    <a:pt x="352" y="447"/>
                    <a:pt x="351" y="429"/>
                    <a:pt x="329" y="441"/>
                  </a:cubicBezTo>
                  <a:cubicBezTo>
                    <a:pt x="329" y="441"/>
                    <a:pt x="325" y="472"/>
                    <a:pt x="258" y="454"/>
                  </a:cubicBezTo>
                  <a:cubicBezTo>
                    <a:pt x="258" y="454"/>
                    <a:pt x="228" y="454"/>
                    <a:pt x="258" y="474"/>
                  </a:cubicBezTo>
                  <a:cubicBezTo>
                    <a:pt x="258" y="474"/>
                    <a:pt x="275" y="480"/>
                    <a:pt x="285" y="480"/>
                  </a:cubicBezTo>
                  <a:cubicBezTo>
                    <a:pt x="285" y="480"/>
                    <a:pt x="314" y="609"/>
                    <a:pt x="186" y="613"/>
                  </a:cubicBezTo>
                  <a:cubicBezTo>
                    <a:pt x="186" y="613"/>
                    <a:pt x="45" y="563"/>
                    <a:pt x="0" y="375"/>
                  </a:cubicBezTo>
                  <a:lnTo>
                    <a:pt x="0" y="13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5" name="ïṡḷïḍe">
              <a:extLst>
                <a:ext uri="{FF2B5EF4-FFF2-40B4-BE49-F238E27FC236}">
                  <a16:creationId xmlns:a16="http://schemas.microsoft.com/office/drawing/2014/main" id="{FAD0CD64-7F40-CD48-A3AA-FEA5123F1C11}"/>
                </a:ext>
              </a:extLst>
            </p:cNvPr>
            <p:cNvSpPr/>
            <p:nvPr/>
          </p:nvSpPr>
          <p:spPr bwMode="auto">
            <a:xfrm>
              <a:off x="6182545" y="3629179"/>
              <a:ext cx="1308987" cy="1473962"/>
            </a:xfrm>
            <a:custGeom>
              <a:avLst/>
              <a:gdLst>
                <a:gd name="T0" fmla="*/ 369 w 670"/>
                <a:gd name="T1" fmla="*/ 344 h 756"/>
                <a:gd name="T2" fmla="*/ 542 w 670"/>
                <a:gd name="T3" fmla="*/ 352 h 756"/>
                <a:gd name="T4" fmla="*/ 571 w 670"/>
                <a:gd name="T5" fmla="*/ 151 h 756"/>
                <a:gd name="T6" fmla="*/ 548 w 670"/>
                <a:gd name="T7" fmla="*/ 0 h 756"/>
                <a:gd name="T8" fmla="*/ 294 w 670"/>
                <a:gd name="T9" fmla="*/ 159 h 756"/>
                <a:gd name="T10" fmla="*/ 242 w 670"/>
                <a:gd name="T11" fmla="*/ 199 h 756"/>
                <a:gd name="T12" fmla="*/ 304 w 670"/>
                <a:gd name="T13" fmla="*/ 205 h 756"/>
                <a:gd name="T14" fmla="*/ 294 w 670"/>
                <a:gd name="T15" fmla="*/ 244 h 756"/>
                <a:gd name="T16" fmla="*/ 0 w 670"/>
                <a:gd name="T17" fmla="*/ 52 h 756"/>
                <a:gd name="T18" fmla="*/ 0 w 670"/>
                <a:gd name="T19" fmla="*/ 612 h 756"/>
                <a:gd name="T20" fmla="*/ 167 w 670"/>
                <a:gd name="T21" fmla="*/ 754 h 756"/>
                <a:gd name="T22" fmla="*/ 354 w 670"/>
                <a:gd name="T23" fmla="*/ 612 h 756"/>
                <a:gd name="T24" fmla="*/ 300 w 670"/>
                <a:gd name="T25" fmla="*/ 449 h 756"/>
                <a:gd name="T26" fmla="*/ 333 w 670"/>
                <a:gd name="T27" fmla="*/ 427 h 756"/>
                <a:gd name="T28" fmla="*/ 374 w 670"/>
                <a:gd name="T29" fmla="*/ 661 h 756"/>
                <a:gd name="T30" fmla="*/ 517 w 670"/>
                <a:gd name="T31" fmla="*/ 514 h 756"/>
                <a:gd name="T32" fmla="*/ 583 w 670"/>
                <a:gd name="T33" fmla="*/ 369 h 756"/>
                <a:gd name="T34" fmla="*/ 438 w 670"/>
                <a:gd name="T35" fmla="*/ 403 h 756"/>
                <a:gd name="T36" fmla="*/ 362 w 670"/>
                <a:gd name="T37" fmla="*/ 369 h 756"/>
                <a:gd name="T38" fmla="*/ 169 w 670"/>
                <a:gd name="T39" fmla="*/ 391 h 756"/>
                <a:gd name="T40" fmla="*/ 126 w 670"/>
                <a:gd name="T41" fmla="*/ 403 h 756"/>
                <a:gd name="T42" fmla="*/ 167 w 670"/>
                <a:gd name="T43" fmla="*/ 367 h 756"/>
                <a:gd name="T44" fmla="*/ 165 w 670"/>
                <a:gd name="T45" fmla="*/ 321 h 756"/>
                <a:gd name="T46" fmla="*/ 186 w 670"/>
                <a:gd name="T47" fmla="*/ 330 h 756"/>
                <a:gd name="T48" fmla="*/ 188 w 670"/>
                <a:gd name="T49" fmla="*/ 366 h 756"/>
                <a:gd name="T50" fmla="*/ 352 w 670"/>
                <a:gd name="T51" fmla="*/ 330 h 756"/>
                <a:gd name="T52" fmla="*/ 369 w 670"/>
                <a:gd name="T53" fmla="*/ 344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0" h="756">
                  <a:moveTo>
                    <a:pt x="369" y="344"/>
                  </a:moveTo>
                  <a:cubicBezTo>
                    <a:pt x="369" y="344"/>
                    <a:pt x="451" y="404"/>
                    <a:pt x="542" y="352"/>
                  </a:cubicBezTo>
                  <a:cubicBezTo>
                    <a:pt x="542" y="352"/>
                    <a:pt x="670" y="300"/>
                    <a:pt x="571" y="151"/>
                  </a:cubicBezTo>
                  <a:cubicBezTo>
                    <a:pt x="571" y="151"/>
                    <a:pt x="616" y="54"/>
                    <a:pt x="548" y="0"/>
                  </a:cubicBezTo>
                  <a:cubicBezTo>
                    <a:pt x="548" y="0"/>
                    <a:pt x="500" y="193"/>
                    <a:pt x="294" y="159"/>
                  </a:cubicBezTo>
                  <a:cubicBezTo>
                    <a:pt x="294" y="159"/>
                    <a:pt x="267" y="190"/>
                    <a:pt x="242" y="199"/>
                  </a:cubicBezTo>
                  <a:cubicBezTo>
                    <a:pt x="304" y="205"/>
                    <a:pt x="304" y="205"/>
                    <a:pt x="304" y="205"/>
                  </a:cubicBezTo>
                  <a:cubicBezTo>
                    <a:pt x="304" y="205"/>
                    <a:pt x="337" y="232"/>
                    <a:pt x="294" y="244"/>
                  </a:cubicBezTo>
                  <a:cubicBezTo>
                    <a:pt x="294" y="244"/>
                    <a:pt x="107" y="240"/>
                    <a:pt x="0" y="52"/>
                  </a:cubicBezTo>
                  <a:cubicBezTo>
                    <a:pt x="0" y="612"/>
                    <a:pt x="0" y="612"/>
                    <a:pt x="0" y="612"/>
                  </a:cubicBezTo>
                  <a:cubicBezTo>
                    <a:pt x="0" y="612"/>
                    <a:pt x="31" y="756"/>
                    <a:pt x="167" y="754"/>
                  </a:cubicBezTo>
                  <a:cubicBezTo>
                    <a:pt x="167" y="754"/>
                    <a:pt x="329" y="753"/>
                    <a:pt x="354" y="612"/>
                  </a:cubicBezTo>
                  <a:cubicBezTo>
                    <a:pt x="354" y="612"/>
                    <a:pt x="380" y="507"/>
                    <a:pt x="300" y="449"/>
                  </a:cubicBezTo>
                  <a:cubicBezTo>
                    <a:pt x="300" y="449"/>
                    <a:pt x="302" y="408"/>
                    <a:pt x="333" y="427"/>
                  </a:cubicBezTo>
                  <a:cubicBezTo>
                    <a:pt x="333" y="427"/>
                    <a:pt x="432" y="518"/>
                    <a:pt x="374" y="661"/>
                  </a:cubicBezTo>
                  <a:cubicBezTo>
                    <a:pt x="374" y="661"/>
                    <a:pt x="465" y="660"/>
                    <a:pt x="517" y="514"/>
                  </a:cubicBezTo>
                  <a:cubicBezTo>
                    <a:pt x="517" y="514"/>
                    <a:pt x="590" y="456"/>
                    <a:pt x="583" y="369"/>
                  </a:cubicBezTo>
                  <a:cubicBezTo>
                    <a:pt x="583" y="369"/>
                    <a:pt x="503" y="416"/>
                    <a:pt x="438" y="403"/>
                  </a:cubicBezTo>
                  <a:cubicBezTo>
                    <a:pt x="438" y="403"/>
                    <a:pt x="376" y="389"/>
                    <a:pt x="362" y="369"/>
                  </a:cubicBezTo>
                  <a:cubicBezTo>
                    <a:pt x="362" y="369"/>
                    <a:pt x="281" y="453"/>
                    <a:pt x="169" y="391"/>
                  </a:cubicBezTo>
                  <a:cubicBezTo>
                    <a:pt x="169" y="391"/>
                    <a:pt x="146" y="420"/>
                    <a:pt x="126" y="403"/>
                  </a:cubicBezTo>
                  <a:cubicBezTo>
                    <a:pt x="126" y="403"/>
                    <a:pt x="140" y="393"/>
                    <a:pt x="167" y="367"/>
                  </a:cubicBezTo>
                  <a:cubicBezTo>
                    <a:pt x="165" y="321"/>
                    <a:pt x="165" y="321"/>
                    <a:pt x="165" y="321"/>
                  </a:cubicBezTo>
                  <a:cubicBezTo>
                    <a:pt x="165" y="321"/>
                    <a:pt x="188" y="304"/>
                    <a:pt x="186" y="330"/>
                  </a:cubicBezTo>
                  <a:cubicBezTo>
                    <a:pt x="188" y="366"/>
                    <a:pt x="188" y="366"/>
                    <a:pt x="188" y="366"/>
                  </a:cubicBezTo>
                  <a:cubicBezTo>
                    <a:pt x="188" y="366"/>
                    <a:pt x="281" y="418"/>
                    <a:pt x="352" y="330"/>
                  </a:cubicBezTo>
                  <a:cubicBezTo>
                    <a:pt x="369" y="344"/>
                    <a:pt x="369" y="344"/>
                    <a:pt x="369" y="344"/>
                  </a:cubicBezTo>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6" name="iś1îḓê">
              <a:extLst>
                <a:ext uri="{FF2B5EF4-FFF2-40B4-BE49-F238E27FC236}">
                  <a16:creationId xmlns:a16="http://schemas.microsoft.com/office/drawing/2014/main" id="{914E740C-90E7-CD5E-DD5E-F0208F0F67EF}"/>
                </a:ext>
              </a:extLst>
            </p:cNvPr>
            <p:cNvSpPr/>
            <p:nvPr/>
          </p:nvSpPr>
          <p:spPr bwMode="auto">
            <a:xfrm>
              <a:off x="4676128" y="2812415"/>
              <a:ext cx="1406349" cy="2404317"/>
            </a:xfrm>
            <a:custGeom>
              <a:avLst/>
              <a:gdLst>
                <a:gd name="T0" fmla="*/ 719 w 719"/>
                <a:gd name="T1" fmla="*/ 112 h 1232"/>
                <a:gd name="T2" fmla="*/ 719 w 719"/>
                <a:gd name="T3" fmla="*/ 1030 h 1232"/>
                <a:gd name="T4" fmla="*/ 564 w 719"/>
                <a:gd name="T5" fmla="*/ 1194 h 1232"/>
                <a:gd name="T6" fmla="*/ 338 w 719"/>
                <a:gd name="T7" fmla="*/ 1118 h 1232"/>
                <a:gd name="T8" fmla="*/ 148 w 719"/>
                <a:gd name="T9" fmla="*/ 950 h 1232"/>
                <a:gd name="T10" fmla="*/ 80 w 719"/>
                <a:gd name="T11" fmla="*/ 756 h 1232"/>
                <a:gd name="T12" fmla="*/ 80 w 719"/>
                <a:gd name="T13" fmla="*/ 559 h 1232"/>
                <a:gd name="T14" fmla="*/ 131 w 719"/>
                <a:gd name="T15" fmla="*/ 377 h 1232"/>
                <a:gd name="T16" fmla="*/ 259 w 719"/>
                <a:gd name="T17" fmla="*/ 197 h 1232"/>
                <a:gd name="T18" fmla="*/ 450 w 719"/>
                <a:gd name="T19" fmla="*/ 91 h 1232"/>
                <a:gd name="T20" fmla="*/ 586 w 719"/>
                <a:gd name="T21" fmla="*/ 4 h 1232"/>
                <a:gd name="T22" fmla="*/ 719 w 719"/>
                <a:gd name="T23" fmla="*/ 112 h 1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9" h="1232">
                  <a:moveTo>
                    <a:pt x="719" y="112"/>
                  </a:moveTo>
                  <a:cubicBezTo>
                    <a:pt x="719" y="1030"/>
                    <a:pt x="719" y="1030"/>
                    <a:pt x="719" y="1030"/>
                  </a:cubicBezTo>
                  <a:cubicBezTo>
                    <a:pt x="719" y="1030"/>
                    <a:pt x="700" y="1190"/>
                    <a:pt x="564" y="1194"/>
                  </a:cubicBezTo>
                  <a:cubicBezTo>
                    <a:pt x="564" y="1194"/>
                    <a:pt x="411" y="1232"/>
                    <a:pt x="338" y="1118"/>
                  </a:cubicBezTo>
                  <a:cubicBezTo>
                    <a:pt x="338" y="1118"/>
                    <a:pt x="191" y="1112"/>
                    <a:pt x="148" y="950"/>
                  </a:cubicBezTo>
                  <a:cubicBezTo>
                    <a:pt x="148" y="950"/>
                    <a:pt x="65" y="905"/>
                    <a:pt x="80" y="756"/>
                  </a:cubicBezTo>
                  <a:cubicBezTo>
                    <a:pt x="80" y="756"/>
                    <a:pt x="0" y="652"/>
                    <a:pt x="80" y="559"/>
                  </a:cubicBezTo>
                  <a:cubicBezTo>
                    <a:pt x="80" y="559"/>
                    <a:pt x="32" y="455"/>
                    <a:pt x="131" y="377"/>
                  </a:cubicBezTo>
                  <a:cubicBezTo>
                    <a:pt x="131" y="377"/>
                    <a:pt x="125" y="240"/>
                    <a:pt x="259" y="197"/>
                  </a:cubicBezTo>
                  <a:cubicBezTo>
                    <a:pt x="259" y="197"/>
                    <a:pt x="278" y="101"/>
                    <a:pt x="450" y="91"/>
                  </a:cubicBezTo>
                  <a:cubicBezTo>
                    <a:pt x="450" y="91"/>
                    <a:pt x="477" y="0"/>
                    <a:pt x="586" y="4"/>
                  </a:cubicBezTo>
                  <a:cubicBezTo>
                    <a:pt x="694" y="8"/>
                    <a:pt x="707" y="89"/>
                    <a:pt x="719" y="112"/>
                  </a:cubicBezTo>
                  <a:close/>
                </a:path>
              </a:pathLst>
            </a:custGeom>
            <a:solidFill>
              <a:srgbClr val="0A3D5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7" name="ïṥ1îḓê">
              <a:extLst>
                <a:ext uri="{FF2B5EF4-FFF2-40B4-BE49-F238E27FC236}">
                  <a16:creationId xmlns:a16="http://schemas.microsoft.com/office/drawing/2014/main" id="{7128181A-0337-E681-5693-B2E6C33ECBD6}"/>
                </a:ext>
              </a:extLst>
            </p:cNvPr>
            <p:cNvSpPr/>
            <p:nvPr/>
          </p:nvSpPr>
          <p:spPr bwMode="auto">
            <a:xfrm>
              <a:off x="4997966" y="2777256"/>
              <a:ext cx="1019603" cy="1195397"/>
            </a:xfrm>
            <a:custGeom>
              <a:avLst/>
              <a:gdLst>
                <a:gd name="T0" fmla="*/ 521 w 521"/>
                <a:gd name="T1" fmla="*/ 130 h 613"/>
                <a:gd name="T2" fmla="*/ 334 w 521"/>
                <a:gd name="T3" fmla="*/ 82 h 613"/>
                <a:gd name="T4" fmla="*/ 334 w 521"/>
                <a:gd name="T5" fmla="*/ 249 h 613"/>
                <a:gd name="T6" fmla="*/ 409 w 521"/>
                <a:gd name="T7" fmla="*/ 279 h 613"/>
                <a:gd name="T8" fmla="*/ 433 w 521"/>
                <a:gd name="T9" fmla="*/ 240 h 613"/>
                <a:gd name="T10" fmla="*/ 437 w 521"/>
                <a:gd name="T11" fmla="*/ 257 h 613"/>
                <a:gd name="T12" fmla="*/ 441 w 521"/>
                <a:gd name="T13" fmla="*/ 329 h 613"/>
                <a:gd name="T14" fmla="*/ 424 w 521"/>
                <a:gd name="T15" fmla="*/ 342 h 613"/>
                <a:gd name="T16" fmla="*/ 409 w 521"/>
                <a:gd name="T17" fmla="*/ 311 h 613"/>
                <a:gd name="T18" fmla="*/ 311 w 521"/>
                <a:gd name="T19" fmla="*/ 271 h 613"/>
                <a:gd name="T20" fmla="*/ 267 w 521"/>
                <a:gd name="T21" fmla="*/ 145 h 613"/>
                <a:gd name="T22" fmla="*/ 114 w 521"/>
                <a:gd name="T23" fmla="*/ 242 h 613"/>
                <a:gd name="T24" fmla="*/ 4 w 521"/>
                <a:gd name="T25" fmla="*/ 392 h 613"/>
                <a:gd name="T26" fmla="*/ 133 w 521"/>
                <a:gd name="T27" fmla="*/ 563 h 613"/>
                <a:gd name="T28" fmla="*/ 209 w 521"/>
                <a:gd name="T29" fmla="*/ 563 h 613"/>
                <a:gd name="T30" fmla="*/ 199 w 521"/>
                <a:gd name="T31" fmla="*/ 481 h 613"/>
                <a:gd name="T32" fmla="*/ 168 w 521"/>
                <a:gd name="T33" fmla="*/ 447 h 613"/>
                <a:gd name="T34" fmla="*/ 191 w 521"/>
                <a:gd name="T35" fmla="*/ 441 h 613"/>
                <a:gd name="T36" fmla="*/ 262 w 521"/>
                <a:gd name="T37" fmla="*/ 454 h 613"/>
                <a:gd name="T38" fmla="*/ 262 w 521"/>
                <a:gd name="T39" fmla="*/ 474 h 613"/>
                <a:gd name="T40" fmla="*/ 236 w 521"/>
                <a:gd name="T41" fmla="*/ 480 h 613"/>
                <a:gd name="T42" fmla="*/ 335 w 521"/>
                <a:gd name="T43" fmla="*/ 613 h 613"/>
                <a:gd name="T44" fmla="*/ 521 w 521"/>
                <a:gd name="T45" fmla="*/ 375 h 613"/>
                <a:gd name="T46" fmla="*/ 521 w 521"/>
                <a:gd name="T47" fmla="*/ 13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1" h="613">
                  <a:moveTo>
                    <a:pt x="521" y="130"/>
                  </a:moveTo>
                  <a:cubicBezTo>
                    <a:pt x="521" y="130"/>
                    <a:pt x="457" y="0"/>
                    <a:pt x="334" y="82"/>
                  </a:cubicBezTo>
                  <a:cubicBezTo>
                    <a:pt x="334" y="82"/>
                    <a:pt x="252" y="170"/>
                    <a:pt x="334" y="249"/>
                  </a:cubicBezTo>
                  <a:cubicBezTo>
                    <a:pt x="334" y="249"/>
                    <a:pt x="349" y="269"/>
                    <a:pt x="409" y="279"/>
                  </a:cubicBezTo>
                  <a:cubicBezTo>
                    <a:pt x="409" y="279"/>
                    <a:pt x="406" y="228"/>
                    <a:pt x="433" y="240"/>
                  </a:cubicBezTo>
                  <a:cubicBezTo>
                    <a:pt x="433" y="240"/>
                    <a:pt x="443" y="244"/>
                    <a:pt x="437" y="257"/>
                  </a:cubicBezTo>
                  <a:cubicBezTo>
                    <a:pt x="437" y="257"/>
                    <a:pt x="418" y="286"/>
                    <a:pt x="441" y="329"/>
                  </a:cubicBezTo>
                  <a:cubicBezTo>
                    <a:pt x="441" y="329"/>
                    <a:pt x="447" y="358"/>
                    <a:pt x="424" y="342"/>
                  </a:cubicBezTo>
                  <a:cubicBezTo>
                    <a:pt x="424" y="342"/>
                    <a:pt x="407" y="317"/>
                    <a:pt x="409" y="311"/>
                  </a:cubicBezTo>
                  <a:cubicBezTo>
                    <a:pt x="409" y="311"/>
                    <a:pt x="354" y="307"/>
                    <a:pt x="311" y="271"/>
                  </a:cubicBezTo>
                  <a:cubicBezTo>
                    <a:pt x="311" y="271"/>
                    <a:pt x="261" y="238"/>
                    <a:pt x="267" y="145"/>
                  </a:cubicBezTo>
                  <a:cubicBezTo>
                    <a:pt x="267" y="145"/>
                    <a:pt x="164" y="131"/>
                    <a:pt x="114" y="242"/>
                  </a:cubicBezTo>
                  <a:cubicBezTo>
                    <a:pt x="114" y="242"/>
                    <a:pt x="0" y="263"/>
                    <a:pt x="4" y="392"/>
                  </a:cubicBezTo>
                  <a:cubicBezTo>
                    <a:pt x="4" y="392"/>
                    <a:pt x="10" y="536"/>
                    <a:pt x="133" y="563"/>
                  </a:cubicBezTo>
                  <a:cubicBezTo>
                    <a:pt x="133" y="563"/>
                    <a:pt x="180" y="568"/>
                    <a:pt x="209" y="563"/>
                  </a:cubicBezTo>
                  <a:cubicBezTo>
                    <a:pt x="209" y="563"/>
                    <a:pt x="197" y="503"/>
                    <a:pt x="199" y="481"/>
                  </a:cubicBezTo>
                  <a:cubicBezTo>
                    <a:pt x="199" y="481"/>
                    <a:pt x="168" y="454"/>
                    <a:pt x="168" y="447"/>
                  </a:cubicBezTo>
                  <a:cubicBezTo>
                    <a:pt x="168" y="447"/>
                    <a:pt x="170" y="429"/>
                    <a:pt x="191" y="441"/>
                  </a:cubicBezTo>
                  <a:cubicBezTo>
                    <a:pt x="191" y="441"/>
                    <a:pt x="196" y="472"/>
                    <a:pt x="262" y="454"/>
                  </a:cubicBezTo>
                  <a:cubicBezTo>
                    <a:pt x="262" y="454"/>
                    <a:pt x="293" y="454"/>
                    <a:pt x="262" y="474"/>
                  </a:cubicBezTo>
                  <a:cubicBezTo>
                    <a:pt x="262" y="474"/>
                    <a:pt x="246" y="480"/>
                    <a:pt x="236" y="480"/>
                  </a:cubicBezTo>
                  <a:cubicBezTo>
                    <a:pt x="236" y="480"/>
                    <a:pt x="207" y="609"/>
                    <a:pt x="335" y="613"/>
                  </a:cubicBezTo>
                  <a:cubicBezTo>
                    <a:pt x="335" y="613"/>
                    <a:pt x="476" y="563"/>
                    <a:pt x="521" y="375"/>
                  </a:cubicBezTo>
                  <a:lnTo>
                    <a:pt x="521" y="13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8" name="î$ḻîḍe">
              <a:extLst>
                <a:ext uri="{FF2B5EF4-FFF2-40B4-BE49-F238E27FC236}">
                  <a16:creationId xmlns:a16="http://schemas.microsoft.com/office/drawing/2014/main" id="{AA850EE8-4DA1-A790-911D-9075555E7CA6}"/>
                </a:ext>
              </a:extLst>
            </p:cNvPr>
            <p:cNvSpPr/>
            <p:nvPr/>
          </p:nvSpPr>
          <p:spPr bwMode="auto">
            <a:xfrm>
              <a:off x="4708583" y="3629179"/>
              <a:ext cx="1308987" cy="1473962"/>
            </a:xfrm>
            <a:custGeom>
              <a:avLst/>
              <a:gdLst>
                <a:gd name="T0" fmla="*/ 300 w 670"/>
                <a:gd name="T1" fmla="*/ 344 h 756"/>
                <a:gd name="T2" fmla="*/ 128 w 670"/>
                <a:gd name="T3" fmla="*/ 352 h 756"/>
                <a:gd name="T4" fmla="*/ 99 w 670"/>
                <a:gd name="T5" fmla="*/ 151 h 756"/>
                <a:gd name="T6" fmla="*/ 122 w 670"/>
                <a:gd name="T7" fmla="*/ 0 h 756"/>
                <a:gd name="T8" fmla="*/ 375 w 670"/>
                <a:gd name="T9" fmla="*/ 159 h 756"/>
                <a:gd name="T10" fmla="*/ 427 w 670"/>
                <a:gd name="T11" fmla="*/ 199 h 756"/>
                <a:gd name="T12" fmla="*/ 366 w 670"/>
                <a:gd name="T13" fmla="*/ 205 h 756"/>
                <a:gd name="T14" fmla="*/ 375 w 670"/>
                <a:gd name="T15" fmla="*/ 244 h 756"/>
                <a:gd name="T16" fmla="*/ 670 w 670"/>
                <a:gd name="T17" fmla="*/ 52 h 756"/>
                <a:gd name="T18" fmla="*/ 670 w 670"/>
                <a:gd name="T19" fmla="*/ 612 h 756"/>
                <a:gd name="T20" fmla="*/ 503 w 670"/>
                <a:gd name="T21" fmla="*/ 754 h 756"/>
                <a:gd name="T22" fmla="*/ 315 w 670"/>
                <a:gd name="T23" fmla="*/ 612 h 756"/>
                <a:gd name="T24" fmla="*/ 369 w 670"/>
                <a:gd name="T25" fmla="*/ 449 h 756"/>
                <a:gd name="T26" fmla="*/ 337 w 670"/>
                <a:gd name="T27" fmla="*/ 427 h 756"/>
                <a:gd name="T28" fmla="*/ 296 w 670"/>
                <a:gd name="T29" fmla="*/ 661 h 756"/>
                <a:gd name="T30" fmla="*/ 153 w 670"/>
                <a:gd name="T31" fmla="*/ 514 h 756"/>
                <a:gd name="T32" fmla="*/ 87 w 670"/>
                <a:gd name="T33" fmla="*/ 369 h 756"/>
                <a:gd name="T34" fmla="*/ 232 w 670"/>
                <a:gd name="T35" fmla="*/ 403 h 756"/>
                <a:gd name="T36" fmla="*/ 307 w 670"/>
                <a:gd name="T37" fmla="*/ 369 h 756"/>
                <a:gd name="T38" fmla="*/ 501 w 670"/>
                <a:gd name="T39" fmla="*/ 391 h 756"/>
                <a:gd name="T40" fmla="*/ 543 w 670"/>
                <a:gd name="T41" fmla="*/ 403 h 756"/>
                <a:gd name="T42" fmla="*/ 503 w 670"/>
                <a:gd name="T43" fmla="*/ 367 h 756"/>
                <a:gd name="T44" fmla="*/ 505 w 670"/>
                <a:gd name="T45" fmla="*/ 321 h 756"/>
                <a:gd name="T46" fmla="*/ 484 w 670"/>
                <a:gd name="T47" fmla="*/ 330 h 756"/>
                <a:gd name="T48" fmla="*/ 482 w 670"/>
                <a:gd name="T49" fmla="*/ 366 h 756"/>
                <a:gd name="T50" fmla="*/ 317 w 670"/>
                <a:gd name="T51" fmla="*/ 330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70" h="756">
                  <a:moveTo>
                    <a:pt x="300" y="344"/>
                  </a:moveTo>
                  <a:cubicBezTo>
                    <a:pt x="300" y="344"/>
                    <a:pt x="219" y="404"/>
                    <a:pt x="128" y="352"/>
                  </a:cubicBezTo>
                  <a:cubicBezTo>
                    <a:pt x="128" y="352"/>
                    <a:pt x="0" y="300"/>
                    <a:pt x="99" y="151"/>
                  </a:cubicBezTo>
                  <a:cubicBezTo>
                    <a:pt x="99" y="151"/>
                    <a:pt x="54" y="54"/>
                    <a:pt x="122" y="0"/>
                  </a:cubicBezTo>
                  <a:cubicBezTo>
                    <a:pt x="122" y="0"/>
                    <a:pt x="170" y="193"/>
                    <a:pt x="375" y="159"/>
                  </a:cubicBezTo>
                  <a:cubicBezTo>
                    <a:pt x="375" y="159"/>
                    <a:pt x="402" y="190"/>
                    <a:pt x="427" y="199"/>
                  </a:cubicBezTo>
                  <a:cubicBezTo>
                    <a:pt x="366" y="205"/>
                    <a:pt x="366" y="205"/>
                    <a:pt x="366" y="205"/>
                  </a:cubicBezTo>
                  <a:cubicBezTo>
                    <a:pt x="366" y="205"/>
                    <a:pt x="333" y="232"/>
                    <a:pt x="375" y="244"/>
                  </a:cubicBezTo>
                  <a:cubicBezTo>
                    <a:pt x="375" y="244"/>
                    <a:pt x="563" y="240"/>
                    <a:pt x="670" y="52"/>
                  </a:cubicBezTo>
                  <a:cubicBezTo>
                    <a:pt x="670" y="612"/>
                    <a:pt x="670" y="612"/>
                    <a:pt x="670" y="612"/>
                  </a:cubicBezTo>
                  <a:cubicBezTo>
                    <a:pt x="670" y="612"/>
                    <a:pt x="638" y="756"/>
                    <a:pt x="503" y="754"/>
                  </a:cubicBezTo>
                  <a:cubicBezTo>
                    <a:pt x="503" y="754"/>
                    <a:pt x="340" y="753"/>
                    <a:pt x="315" y="612"/>
                  </a:cubicBezTo>
                  <a:cubicBezTo>
                    <a:pt x="315" y="612"/>
                    <a:pt x="290" y="507"/>
                    <a:pt x="369" y="449"/>
                  </a:cubicBezTo>
                  <a:cubicBezTo>
                    <a:pt x="369" y="449"/>
                    <a:pt x="367" y="408"/>
                    <a:pt x="337" y="427"/>
                  </a:cubicBezTo>
                  <a:cubicBezTo>
                    <a:pt x="337" y="427"/>
                    <a:pt x="238" y="518"/>
                    <a:pt x="296" y="661"/>
                  </a:cubicBezTo>
                  <a:cubicBezTo>
                    <a:pt x="296" y="661"/>
                    <a:pt x="205" y="660"/>
                    <a:pt x="153" y="514"/>
                  </a:cubicBezTo>
                  <a:cubicBezTo>
                    <a:pt x="153" y="514"/>
                    <a:pt x="79" y="456"/>
                    <a:pt x="87" y="369"/>
                  </a:cubicBezTo>
                  <a:cubicBezTo>
                    <a:pt x="87" y="369"/>
                    <a:pt x="166" y="416"/>
                    <a:pt x="232" y="403"/>
                  </a:cubicBezTo>
                  <a:cubicBezTo>
                    <a:pt x="232" y="403"/>
                    <a:pt x="294" y="389"/>
                    <a:pt x="307" y="369"/>
                  </a:cubicBezTo>
                  <a:cubicBezTo>
                    <a:pt x="307" y="369"/>
                    <a:pt x="389" y="453"/>
                    <a:pt x="501" y="391"/>
                  </a:cubicBezTo>
                  <a:cubicBezTo>
                    <a:pt x="501" y="391"/>
                    <a:pt x="524" y="420"/>
                    <a:pt x="543" y="403"/>
                  </a:cubicBezTo>
                  <a:cubicBezTo>
                    <a:pt x="543" y="403"/>
                    <a:pt x="530" y="393"/>
                    <a:pt x="503" y="367"/>
                  </a:cubicBezTo>
                  <a:cubicBezTo>
                    <a:pt x="505" y="321"/>
                    <a:pt x="505" y="321"/>
                    <a:pt x="505" y="321"/>
                  </a:cubicBezTo>
                  <a:cubicBezTo>
                    <a:pt x="505" y="321"/>
                    <a:pt x="482" y="304"/>
                    <a:pt x="484" y="330"/>
                  </a:cubicBezTo>
                  <a:cubicBezTo>
                    <a:pt x="482" y="366"/>
                    <a:pt x="482" y="366"/>
                    <a:pt x="482" y="366"/>
                  </a:cubicBezTo>
                  <a:cubicBezTo>
                    <a:pt x="482" y="366"/>
                    <a:pt x="389" y="418"/>
                    <a:pt x="317" y="330"/>
                  </a:cubicBezTo>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9" name="íŝ1íḑè">
              <a:extLst>
                <a:ext uri="{FF2B5EF4-FFF2-40B4-BE49-F238E27FC236}">
                  <a16:creationId xmlns:a16="http://schemas.microsoft.com/office/drawing/2014/main" id="{DEE81968-D411-CF52-DD30-FA003D0C21A6}"/>
                </a:ext>
              </a:extLst>
            </p:cNvPr>
            <p:cNvSpPr/>
            <p:nvPr/>
          </p:nvSpPr>
          <p:spPr bwMode="auto">
            <a:xfrm>
              <a:off x="5568619" y="5238368"/>
              <a:ext cx="1062876" cy="151453"/>
            </a:xfrm>
            <a:custGeom>
              <a:avLst/>
              <a:gdLst>
                <a:gd name="T0" fmla="*/ 509 w 544"/>
                <a:gd name="T1" fmla="*/ 0 h 78"/>
                <a:gd name="T2" fmla="*/ 36 w 544"/>
                <a:gd name="T3" fmla="*/ 0 h 78"/>
                <a:gd name="T4" fmla="*/ 0 w 544"/>
                <a:gd name="T5" fmla="*/ 29 h 78"/>
                <a:gd name="T6" fmla="*/ 0 w 544"/>
                <a:gd name="T7" fmla="*/ 49 h 78"/>
                <a:gd name="T8" fmla="*/ 36 w 544"/>
                <a:gd name="T9" fmla="*/ 78 h 78"/>
                <a:gd name="T10" fmla="*/ 509 w 544"/>
                <a:gd name="T11" fmla="*/ 78 h 78"/>
                <a:gd name="T12" fmla="*/ 544 w 544"/>
                <a:gd name="T13" fmla="*/ 49 h 78"/>
                <a:gd name="T14" fmla="*/ 544 w 544"/>
                <a:gd name="T15" fmla="*/ 29 h 78"/>
                <a:gd name="T16" fmla="*/ 509 w 544"/>
                <a:gd name="T1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4" h="78">
                  <a:moveTo>
                    <a:pt x="509" y="0"/>
                  </a:moveTo>
                  <a:cubicBezTo>
                    <a:pt x="36" y="0"/>
                    <a:pt x="36" y="0"/>
                    <a:pt x="36" y="0"/>
                  </a:cubicBezTo>
                  <a:cubicBezTo>
                    <a:pt x="16" y="0"/>
                    <a:pt x="0" y="13"/>
                    <a:pt x="0" y="29"/>
                  </a:cubicBezTo>
                  <a:cubicBezTo>
                    <a:pt x="0" y="49"/>
                    <a:pt x="0" y="49"/>
                    <a:pt x="0" y="49"/>
                  </a:cubicBezTo>
                  <a:cubicBezTo>
                    <a:pt x="0" y="65"/>
                    <a:pt x="16" y="78"/>
                    <a:pt x="36" y="78"/>
                  </a:cubicBezTo>
                  <a:cubicBezTo>
                    <a:pt x="509" y="78"/>
                    <a:pt x="509" y="78"/>
                    <a:pt x="509" y="78"/>
                  </a:cubicBezTo>
                  <a:cubicBezTo>
                    <a:pt x="528" y="78"/>
                    <a:pt x="544" y="65"/>
                    <a:pt x="544" y="49"/>
                  </a:cubicBezTo>
                  <a:cubicBezTo>
                    <a:pt x="544" y="29"/>
                    <a:pt x="544" y="29"/>
                    <a:pt x="544" y="29"/>
                  </a:cubicBezTo>
                  <a:cubicBezTo>
                    <a:pt x="544" y="13"/>
                    <a:pt x="528" y="0"/>
                    <a:pt x="509" y="0"/>
                  </a:cubicBezTo>
                  <a:close/>
                </a:path>
              </a:pathLst>
            </a:custGeom>
            <a:solidFill>
              <a:srgbClr val="0A3D5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20" name="íṥľîdè">
              <a:extLst>
                <a:ext uri="{FF2B5EF4-FFF2-40B4-BE49-F238E27FC236}">
                  <a16:creationId xmlns:a16="http://schemas.microsoft.com/office/drawing/2014/main" id="{442D2B2D-5EC1-E9A9-849F-893AB2ECA300}"/>
                </a:ext>
              </a:extLst>
            </p:cNvPr>
            <p:cNvSpPr/>
            <p:nvPr/>
          </p:nvSpPr>
          <p:spPr bwMode="auto">
            <a:xfrm>
              <a:off x="5568619" y="5468252"/>
              <a:ext cx="1062876" cy="151453"/>
            </a:xfrm>
            <a:custGeom>
              <a:avLst/>
              <a:gdLst>
                <a:gd name="T0" fmla="*/ 509 w 544"/>
                <a:gd name="T1" fmla="*/ 0 h 78"/>
                <a:gd name="T2" fmla="*/ 36 w 544"/>
                <a:gd name="T3" fmla="*/ 0 h 78"/>
                <a:gd name="T4" fmla="*/ 0 w 544"/>
                <a:gd name="T5" fmla="*/ 29 h 78"/>
                <a:gd name="T6" fmla="*/ 0 w 544"/>
                <a:gd name="T7" fmla="*/ 49 h 78"/>
                <a:gd name="T8" fmla="*/ 36 w 544"/>
                <a:gd name="T9" fmla="*/ 78 h 78"/>
                <a:gd name="T10" fmla="*/ 509 w 544"/>
                <a:gd name="T11" fmla="*/ 78 h 78"/>
                <a:gd name="T12" fmla="*/ 544 w 544"/>
                <a:gd name="T13" fmla="*/ 49 h 78"/>
                <a:gd name="T14" fmla="*/ 544 w 544"/>
                <a:gd name="T15" fmla="*/ 29 h 78"/>
                <a:gd name="T16" fmla="*/ 509 w 544"/>
                <a:gd name="T1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4" h="78">
                  <a:moveTo>
                    <a:pt x="509" y="0"/>
                  </a:moveTo>
                  <a:cubicBezTo>
                    <a:pt x="36" y="0"/>
                    <a:pt x="36" y="0"/>
                    <a:pt x="36" y="0"/>
                  </a:cubicBezTo>
                  <a:cubicBezTo>
                    <a:pt x="16" y="0"/>
                    <a:pt x="0" y="13"/>
                    <a:pt x="0" y="29"/>
                  </a:cubicBezTo>
                  <a:cubicBezTo>
                    <a:pt x="0" y="49"/>
                    <a:pt x="0" y="49"/>
                    <a:pt x="0" y="49"/>
                  </a:cubicBezTo>
                  <a:cubicBezTo>
                    <a:pt x="0" y="65"/>
                    <a:pt x="16" y="78"/>
                    <a:pt x="36" y="78"/>
                  </a:cubicBezTo>
                  <a:cubicBezTo>
                    <a:pt x="509" y="78"/>
                    <a:pt x="509" y="78"/>
                    <a:pt x="509" y="78"/>
                  </a:cubicBezTo>
                  <a:cubicBezTo>
                    <a:pt x="528" y="78"/>
                    <a:pt x="544" y="65"/>
                    <a:pt x="544" y="49"/>
                  </a:cubicBezTo>
                  <a:cubicBezTo>
                    <a:pt x="544" y="29"/>
                    <a:pt x="544" y="29"/>
                    <a:pt x="544" y="29"/>
                  </a:cubicBezTo>
                  <a:cubicBezTo>
                    <a:pt x="544" y="13"/>
                    <a:pt x="528" y="0"/>
                    <a:pt x="509" y="0"/>
                  </a:cubicBezTo>
                  <a:close/>
                </a:path>
              </a:pathLst>
            </a:custGeom>
            <a:solidFill>
              <a:srgbClr val="0A3D5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21" name="ïšlïdé">
              <a:extLst>
                <a:ext uri="{FF2B5EF4-FFF2-40B4-BE49-F238E27FC236}">
                  <a16:creationId xmlns:a16="http://schemas.microsoft.com/office/drawing/2014/main" id="{E269F98F-9E4C-B262-2A3B-6D133A2C64F8}"/>
                </a:ext>
              </a:extLst>
            </p:cNvPr>
            <p:cNvSpPr/>
            <p:nvPr/>
          </p:nvSpPr>
          <p:spPr bwMode="auto">
            <a:xfrm>
              <a:off x="5568619" y="5695431"/>
              <a:ext cx="1062876" cy="154158"/>
            </a:xfrm>
            <a:custGeom>
              <a:avLst/>
              <a:gdLst>
                <a:gd name="T0" fmla="*/ 509 w 544"/>
                <a:gd name="T1" fmla="*/ 0 h 79"/>
                <a:gd name="T2" fmla="*/ 36 w 544"/>
                <a:gd name="T3" fmla="*/ 0 h 79"/>
                <a:gd name="T4" fmla="*/ 0 w 544"/>
                <a:gd name="T5" fmla="*/ 30 h 79"/>
                <a:gd name="T6" fmla="*/ 0 w 544"/>
                <a:gd name="T7" fmla="*/ 49 h 79"/>
                <a:gd name="T8" fmla="*/ 36 w 544"/>
                <a:gd name="T9" fmla="*/ 79 h 79"/>
                <a:gd name="T10" fmla="*/ 509 w 544"/>
                <a:gd name="T11" fmla="*/ 79 h 79"/>
                <a:gd name="T12" fmla="*/ 544 w 544"/>
                <a:gd name="T13" fmla="*/ 49 h 79"/>
                <a:gd name="T14" fmla="*/ 544 w 544"/>
                <a:gd name="T15" fmla="*/ 30 h 79"/>
                <a:gd name="T16" fmla="*/ 509 w 544"/>
                <a:gd name="T17"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4" h="79">
                  <a:moveTo>
                    <a:pt x="509" y="0"/>
                  </a:moveTo>
                  <a:cubicBezTo>
                    <a:pt x="36" y="0"/>
                    <a:pt x="36" y="0"/>
                    <a:pt x="36" y="0"/>
                  </a:cubicBezTo>
                  <a:cubicBezTo>
                    <a:pt x="16" y="0"/>
                    <a:pt x="0" y="14"/>
                    <a:pt x="0" y="30"/>
                  </a:cubicBezTo>
                  <a:cubicBezTo>
                    <a:pt x="0" y="49"/>
                    <a:pt x="0" y="49"/>
                    <a:pt x="0" y="49"/>
                  </a:cubicBezTo>
                  <a:cubicBezTo>
                    <a:pt x="0" y="66"/>
                    <a:pt x="16" y="79"/>
                    <a:pt x="36" y="79"/>
                  </a:cubicBezTo>
                  <a:cubicBezTo>
                    <a:pt x="509" y="79"/>
                    <a:pt x="509" y="79"/>
                    <a:pt x="509" y="79"/>
                  </a:cubicBezTo>
                  <a:cubicBezTo>
                    <a:pt x="528" y="79"/>
                    <a:pt x="544" y="66"/>
                    <a:pt x="544" y="49"/>
                  </a:cubicBezTo>
                  <a:cubicBezTo>
                    <a:pt x="544" y="30"/>
                    <a:pt x="544" y="30"/>
                    <a:pt x="544" y="30"/>
                  </a:cubicBezTo>
                  <a:cubicBezTo>
                    <a:pt x="544" y="14"/>
                    <a:pt x="528" y="0"/>
                    <a:pt x="509" y="0"/>
                  </a:cubicBezTo>
                  <a:close/>
                </a:path>
              </a:pathLst>
            </a:custGeom>
            <a:solidFill>
              <a:srgbClr val="0A3D5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22" name="ï$ḷídê">
              <a:extLst>
                <a:ext uri="{FF2B5EF4-FFF2-40B4-BE49-F238E27FC236}">
                  <a16:creationId xmlns:a16="http://schemas.microsoft.com/office/drawing/2014/main" id="{6DDA90C0-550A-2984-7DA1-90552737046A}"/>
                </a:ext>
              </a:extLst>
            </p:cNvPr>
            <p:cNvSpPr/>
            <p:nvPr/>
          </p:nvSpPr>
          <p:spPr bwMode="auto">
            <a:xfrm>
              <a:off x="5752527" y="5925315"/>
              <a:ext cx="695061" cy="192021"/>
            </a:xfrm>
            <a:custGeom>
              <a:avLst/>
              <a:gdLst>
                <a:gd name="T0" fmla="*/ 0 w 355"/>
                <a:gd name="T1" fmla="*/ 0 h 98"/>
                <a:gd name="T2" fmla="*/ 355 w 355"/>
                <a:gd name="T3" fmla="*/ 0 h 98"/>
                <a:gd name="T4" fmla="*/ 177 w 355"/>
                <a:gd name="T5" fmla="*/ 98 h 98"/>
                <a:gd name="T6" fmla="*/ 0 w 355"/>
                <a:gd name="T7" fmla="*/ 0 h 98"/>
              </a:gdLst>
              <a:ahLst/>
              <a:cxnLst>
                <a:cxn ang="0">
                  <a:pos x="T0" y="T1"/>
                </a:cxn>
                <a:cxn ang="0">
                  <a:pos x="T2" y="T3"/>
                </a:cxn>
                <a:cxn ang="0">
                  <a:pos x="T4" y="T5"/>
                </a:cxn>
                <a:cxn ang="0">
                  <a:pos x="T6" y="T7"/>
                </a:cxn>
              </a:cxnLst>
              <a:rect l="0" t="0" r="r" b="b"/>
              <a:pathLst>
                <a:path w="355" h="98">
                  <a:moveTo>
                    <a:pt x="0" y="0"/>
                  </a:moveTo>
                  <a:cubicBezTo>
                    <a:pt x="355" y="0"/>
                    <a:pt x="355" y="0"/>
                    <a:pt x="355" y="0"/>
                  </a:cubicBezTo>
                  <a:cubicBezTo>
                    <a:pt x="355" y="58"/>
                    <a:pt x="260" y="98"/>
                    <a:pt x="177" y="98"/>
                  </a:cubicBezTo>
                  <a:cubicBezTo>
                    <a:pt x="95" y="98"/>
                    <a:pt x="0" y="58"/>
                    <a:pt x="0" y="0"/>
                  </a:cubicBezTo>
                  <a:close/>
                </a:path>
              </a:pathLst>
            </a:custGeom>
            <a:solidFill>
              <a:srgbClr val="0A3D5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23" name="iṣ1ídé">
              <a:extLst>
                <a:ext uri="{FF2B5EF4-FFF2-40B4-BE49-F238E27FC236}">
                  <a16:creationId xmlns:a16="http://schemas.microsoft.com/office/drawing/2014/main" id="{E27B9A3F-2F0B-7BB8-23D9-94A5D603D153}"/>
                </a:ext>
              </a:extLst>
            </p:cNvPr>
            <p:cNvSpPr/>
            <p:nvPr/>
          </p:nvSpPr>
          <p:spPr bwMode="auto">
            <a:xfrm>
              <a:off x="6012160" y="1930742"/>
              <a:ext cx="175794" cy="781606"/>
            </a:xfrm>
            <a:custGeom>
              <a:avLst/>
              <a:gdLst>
                <a:gd name="T0" fmla="*/ 90 w 90"/>
                <a:gd name="T1" fmla="*/ 355 h 400"/>
                <a:gd name="T2" fmla="*/ 45 w 90"/>
                <a:gd name="T3" fmla="*/ 400 h 400"/>
                <a:gd name="T4" fmla="*/ 0 w 90"/>
                <a:gd name="T5" fmla="*/ 355 h 400"/>
                <a:gd name="T6" fmla="*/ 0 w 90"/>
                <a:gd name="T7" fmla="*/ 45 h 400"/>
                <a:gd name="T8" fmla="*/ 45 w 90"/>
                <a:gd name="T9" fmla="*/ 0 h 400"/>
                <a:gd name="T10" fmla="*/ 90 w 90"/>
                <a:gd name="T11" fmla="*/ 45 h 400"/>
                <a:gd name="T12" fmla="*/ 90 w 90"/>
                <a:gd name="T13" fmla="*/ 355 h 400"/>
              </a:gdLst>
              <a:ahLst/>
              <a:cxnLst>
                <a:cxn ang="0">
                  <a:pos x="T0" y="T1"/>
                </a:cxn>
                <a:cxn ang="0">
                  <a:pos x="T2" y="T3"/>
                </a:cxn>
                <a:cxn ang="0">
                  <a:pos x="T4" y="T5"/>
                </a:cxn>
                <a:cxn ang="0">
                  <a:pos x="T6" y="T7"/>
                </a:cxn>
                <a:cxn ang="0">
                  <a:pos x="T8" y="T9"/>
                </a:cxn>
                <a:cxn ang="0">
                  <a:pos x="T10" y="T11"/>
                </a:cxn>
                <a:cxn ang="0">
                  <a:pos x="T12" y="T13"/>
                </a:cxn>
              </a:cxnLst>
              <a:rect l="0" t="0" r="r" b="b"/>
              <a:pathLst>
                <a:path w="90" h="400">
                  <a:moveTo>
                    <a:pt x="90" y="355"/>
                  </a:moveTo>
                  <a:cubicBezTo>
                    <a:pt x="90" y="380"/>
                    <a:pt x="70" y="400"/>
                    <a:pt x="45" y="400"/>
                  </a:cubicBezTo>
                  <a:cubicBezTo>
                    <a:pt x="21" y="400"/>
                    <a:pt x="0" y="380"/>
                    <a:pt x="0" y="355"/>
                  </a:cubicBezTo>
                  <a:cubicBezTo>
                    <a:pt x="0" y="45"/>
                    <a:pt x="0" y="45"/>
                    <a:pt x="0" y="45"/>
                  </a:cubicBezTo>
                  <a:cubicBezTo>
                    <a:pt x="0" y="20"/>
                    <a:pt x="21" y="0"/>
                    <a:pt x="45" y="0"/>
                  </a:cubicBezTo>
                  <a:cubicBezTo>
                    <a:pt x="70" y="0"/>
                    <a:pt x="90" y="20"/>
                    <a:pt x="90" y="45"/>
                  </a:cubicBezTo>
                  <a:lnTo>
                    <a:pt x="90" y="355"/>
                  </a:lnTo>
                  <a:close/>
                </a:path>
              </a:pathLst>
            </a:custGeom>
            <a:solidFill>
              <a:srgbClr val="0A3D5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24" name="îṡḻîḑê">
              <a:extLst>
                <a:ext uri="{FF2B5EF4-FFF2-40B4-BE49-F238E27FC236}">
                  <a16:creationId xmlns:a16="http://schemas.microsoft.com/office/drawing/2014/main" id="{0DF03C5B-B06D-54B9-0A82-50ECB166428E}"/>
                </a:ext>
              </a:extLst>
            </p:cNvPr>
            <p:cNvSpPr/>
            <p:nvPr/>
          </p:nvSpPr>
          <p:spPr bwMode="auto">
            <a:xfrm>
              <a:off x="7551031" y="4026743"/>
              <a:ext cx="781606" cy="175794"/>
            </a:xfrm>
            <a:custGeom>
              <a:avLst/>
              <a:gdLst>
                <a:gd name="T0" fmla="*/ 45 w 400"/>
                <a:gd name="T1" fmla="*/ 89 h 89"/>
                <a:gd name="T2" fmla="*/ 0 w 400"/>
                <a:gd name="T3" fmla="*/ 44 h 89"/>
                <a:gd name="T4" fmla="*/ 45 w 400"/>
                <a:gd name="T5" fmla="*/ 0 h 89"/>
                <a:gd name="T6" fmla="*/ 355 w 400"/>
                <a:gd name="T7" fmla="*/ 0 h 89"/>
                <a:gd name="T8" fmla="*/ 400 w 400"/>
                <a:gd name="T9" fmla="*/ 44 h 89"/>
                <a:gd name="T10" fmla="*/ 355 w 400"/>
                <a:gd name="T11" fmla="*/ 89 h 89"/>
                <a:gd name="T12" fmla="*/ 45 w 400"/>
                <a:gd name="T13" fmla="*/ 89 h 89"/>
              </a:gdLst>
              <a:ahLst/>
              <a:cxnLst>
                <a:cxn ang="0">
                  <a:pos x="T0" y="T1"/>
                </a:cxn>
                <a:cxn ang="0">
                  <a:pos x="T2" y="T3"/>
                </a:cxn>
                <a:cxn ang="0">
                  <a:pos x="T4" y="T5"/>
                </a:cxn>
                <a:cxn ang="0">
                  <a:pos x="T6" y="T7"/>
                </a:cxn>
                <a:cxn ang="0">
                  <a:pos x="T8" y="T9"/>
                </a:cxn>
                <a:cxn ang="0">
                  <a:pos x="T10" y="T11"/>
                </a:cxn>
                <a:cxn ang="0">
                  <a:pos x="T12" y="T13"/>
                </a:cxn>
              </a:cxnLst>
              <a:rect l="0" t="0" r="r" b="b"/>
              <a:pathLst>
                <a:path w="400" h="89">
                  <a:moveTo>
                    <a:pt x="45" y="89"/>
                  </a:moveTo>
                  <a:cubicBezTo>
                    <a:pt x="20" y="89"/>
                    <a:pt x="0" y="69"/>
                    <a:pt x="0" y="44"/>
                  </a:cubicBezTo>
                  <a:cubicBezTo>
                    <a:pt x="0" y="20"/>
                    <a:pt x="20" y="0"/>
                    <a:pt x="45" y="0"/>
                  </a:cubicBezTo>
                  <a:cubicBezTo>
                    <a:pt x="355" y="0"/>
                    <a:pt x="355" y="0"/>
                    <a:pt x="355" y="0"/>
                  </a:cubicBezTo>
                  <a:cubicBezTo>
                    <a:pt x="380" y="0"/>
                    <a:pt x="400" y="20"/>
                    <a:pt x="400" y="44"/>
                  </a:cubicBezTo>
                  <a:cubicBezTo>
                    <a:pt x="400" y="69"/>
                    <a:pt x="380" y="89"/>
                    <a:pt x="355" y="89"/>
                  </a:cubicBezTo>
                  <a:lnTo>
                    <a:pt x="45" y="89"/>
                  </a:lnTo>
                  <a:close/>
                </a:path>
              </a:pathLst>
            </a:custGeom>
            <a:solidFill>
              <a:srgbClr val="0A3D5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25" name="išļîḋe">
              <a:extLst>
                <a:ext uri="{FF2B5EF4-FFF2-40B4-BE49-F238E27FC236}">
                  <a16:creationId xmlns:a16="http://schemas.microsoft.com/office/drawing/2014/main" id="{C29EF41A-A396-E35F-5AC2-55747F4026E1}"/>
                </a:ext>
              </a:extLst>
            </p:cNvPr>
            <p:cNvSpPr/>
            <p:nvPr/>
          </p:nvSpPr>
          <p:spPr bwMode="auto">
            <a:xfrm>
              <a:off x="3859364" y="4026743"/>
              <a:ext cx="778901" cy="175794"/>
            </a:xfrm>
            <a:custGeom>
              <a:avLst/>
              <a:gdLst>
                <a:gd name="T0" fmla="*/ 45 w 399"/>
                <a:gd name="T1" fmla="*/ 89 h 89"/>
                <a:gd name="T2" fmla="*/ 0 w 399"/>
                <a:gd name="T3" fmla="*/ 44 h 89"/>
                <a:gd name="T4" fmla="*/ 45 w 399"/>
                <a:gd name="T5" fmla="*/ 0 h 89"/>
                <a:gd name="T6" fmla="*/ 354 w 399"/>
                <a:gd name="T7" fmla="*/ 0 h 89"/>
                <a:gd name="T8" fmla="*/ 399 w 399"/>
                <a:gd name="T9" fmla="*/ 44 h 89"/>
                <a:gd name="T10" fmla="*/ 354 w 399"/>
                <a:gd name="T11" fmla="*/ 89 h 89"/>
                <a:gd name="T12" fmla="*/ 45 w 399"/>
                <a:gd name="T13" fmla="*/ 89 h 89"/>
              </a:gdLst>
              <a:ahLst/>
              <a:cxnLst>
                <a:cxn ang="0">
                  <a:pos x="T0" y="T1"/>
                </a:cxn>
                <a:cxn ang="0">
                  <a:pos x="T2" y="T3"/>
                </a:cxn>
                <a:cxn ang="0">
                  <a:pos x="T4" y="T5"/>
                </a:cxn>
                <a:cxn ang="0">
                  <a:pos x="T6" y="T7"/>
                </a:cxn>
                <a:cxn ang="0">
                  <a:pos x="T8" y="T9"/>
                </a:cxn>
                <a:cxn ang="0">
                  <a:pos x="T10" y="T11"/>
                </a:cxn>
                <a:cxn ang="0">
                  <a:pos x="T12" y="T13"/>
                </a:cxn>
              </a:cxnLst>
              <a:rect l="0" t="0" r="r" b="b"/>
              <a:pathLst>
                <a:path w="399" h="89">
                  <a:moveTo>
                    <a:pt x="45" y="89"/>
                  </a:moveTo>
                  <a:cubicBezTo>
                    <a:pt x="20" y="89"/>
                    <a:pt x="0" y="69"/>
                    <a:pt x="0" y="44"/>
                  </a:cubicBezTo>
                  <a:cubicBezTo>
                    <a:pt x="0" y="20"/>
                    <a:pt x="20" y="0"/>
                    <a:pt x="45" y="0"/>
                  </a:cubicBezTo>
                  <a:cubicBezTo>
                    <a:pt x="354" y="0"/>
                    <a:pt x="354" y="0"/>
                    <a:pt x="354" y="0"/>
                  </a:cubicBezTo>
                  <a:cubicBezTo>
                    <a:pt x="379" y="0"/>
                    <a:pt x="399" y="20"/>
                    <a:pt x="399" y="44"/>
                  </a:cubicBezTo>
                  <a:cubicBezTo>
                    <a:pt x="399" y="69"/>
                    <a:pt x="379" y="89"/>
                    <a:pt x="354" y="89"/>
                  </a:cubicBezTo>
                  <a:lnTo>
                    <a:pt x="45" y="89"/>
                  </a:lnTo>
                  <a:close/>
                </a:path>
              </a:pathLst>
            </a:custGeom>
            <a:solidFill>
              <a:srgbClr val="0A3D5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26" name="í$ľîḓê">
              <a:extLst>
                <a:ext uri="{FF2B5EF4-FFF2-40B4-BE49-F238E27FC236}">
                  <a16:creationId xmlns:a16="http://schemas.microsoft.com/office/drawing/2014/main" id="{874EA4CF-0D80-EBC1-49E3-5942B9B9F698}"/>
                </a:ext>
              </a:extLst>
            </p:cNvPr>
            <p:cNvSpPr/>
            <p:nvPr/>
          </p:nvSpPr>
          <p:spPr bwMode="auto">
            <a:xfrm>
              <a:off x="7018241" y="2401328"/>
              <a:ext cx="619335" cy="619335"/>
            </a:xfrm>
            <a:custGeom>
              <a:avLst/>
              <a:gdLst>
                <a:gd name="T0" fmla="*/ 81 w 317"/>
                <a:gd name="T1" fmla="*/ 300 h 318"/>
                <a:gd name="T2" fmla="*/ 17 w 317"/>
                <a:gd name="T3" fmla="*/ 300 h 318"/>
                <a:gd name="T4" fmla="*/ 17 w 317"/>
                <a:gd name="T5" fmla="*/ 237 h 318"/>
                <a:gd name="T6" fmla="*/ 236 w 317"/>
                <a:gd name="T7" fmla="*/ 18 h 318"/>
                <a:gd name="T8" fmla="*/ 300 w 317"/>
                <a:gd name="T9" fmla="*/ 18 h 318"/>
                <a:gd name="T10" fmla="*/ 300 w 317"/>
                <a:gd name="T11" fmla="*/ 81 h 318"/>
                <a:gd name="T12" fmla="*/ 81 w 317"/>
                <a:gd name="T13" fmla="*/ 300 h 318"/>
              </a:gdLst>
              <a:ahLst/>
              <a:cxnLst>
                <a:cxn ang="0">
                  <a:pos x="T0" y="T1"/>
                </a:cxn>
                <a:cxn ang="0">
                  <a:pos x="T2" y="T3"/>
                </a:cxn>
                <a:cxn ang="0">
                  <a:pos x="T4" y="T5"/>
                </a:cxn>
                <a:cxn ang="0">
                  <a:pos x="T6" y="T7"/>
                </a:cxn>
                <a:cxn ang="0">
                  <a:pos x="T8" y="T9"/>
                </a:cxn>
                <a:cxn ang="0">
                  <a:pos x="T10" y="T11"/>
                </a:cxn>
                <a:cxn ang="0">
                  <a:pos x="T12" y="T13"/>
                </a:cxn>
              </a:cxnLst>
              <a:rect l="0" t="0" r="r" b="b"/>
              <a:pathLst>
                <a:path w="317" h="318">
                  <a:moveTo>
                    <a:pt x="81" y="300"/>
                  </a:moveTo>
                  <a:cubicBezTo>
                    <a:pt x="63" y="318"/>
                    <a:pt x="35" y="318"/>
                    <a:pt x="17" y="300"/>
                  </a:cubicBezTo>
                  <a:cubicBezTo>
                    <a:pt x="0" y="283"/>
                    <a:pt x="0" y="254"/>
                    <a:pt x="17" y="237"/>
                  </a:cubicBezTo>
                  <a:cubicBezTo>
                    <a:pt x="236" y="18"/>
                    <a:pt x="236" y="18"/>
                    <a:pt x="236" y="18"/>
                  </a:cubicBezTo>
                  <a:cubicBezTo>
                    <a:pt x="254" y="0"/>
                    <a:pt x="282" y="0"/>
                    <a:pt x="300" y="18"/>
                  </a:cubicBezTo>
                  <a:cubicBezTo>
                    <a:pt x="317" y="35"/>
                    <a:pt x="317" y="64"/>
                    <a:pt x="300" y="81"/>
                  </a:cubicBezTo>
                  <a:lnTo>
                    <a:pt x="81" y="300"/>
                  </a:lnTo>
                  <a:close/>
                </a:path>
              </a:pathLst>
            </a:custGeom>
            <a:solidFill>
              <a:srgbClr val="0A3D5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27" name="îš1íḓe">
              <a:extLst>
                <a:ext uri="{FF2B5EF4-FFF2-40B4-BE49-F238E27FC236}">
                  <a16:creationId xmlns:a16="http://schemas.microsoft.com/office/drawing/2014/main" id="{6CD3C26D-82A8-B7F3-CF5A-2D8C6C52475A}"/>
                </a:ext>
              </a:extLst>
            </p:cNvPr>
            <p:cNvSpPr/>
            <p:nvPr/>
          </p:nvSpPr>
          <p:spPr bwMode="auto">
            <a:xfrm>
              <a:off x="4559834" y="2401328"/>
              <a:ext cx="622039" cy="619335"/>
            </a:xfrm>
            <a:custGeom>
              <a:avLst/>
              <a:gdLst>
                <a:gd name="T0" fmla="*/ 237 w 318"/>
                <a:gd name="T1" fmla="*/ 300 h 318"/>
                <a:gd name="T2" fmla="*/ 301 w 318"/>
                <a:gd name="T3" fmla="*/ 300 h 318"/>
                <a:gd name="T4" fmla="*/ 301 w 318"/>
                <a:gd name="T5" fmla="*/ 237 h 318"/>
                <a:gd name="T6" fmla="*/ 81 w 318"/>
                <a:gd name="T7" fmla="*/ 18 h 318"/>
                <a:gd name="T8" fmla="*/ 18 w 318"/>
                <a:gd name="T9" fmla="*/ 18 h 318"/>
                <a:gd name="T10" fmla="*/ 18 w 318"/>
                <a:gd name="T11" fmla="*/ 81 h 318"/>
                <a:gd name="T12" fmla="*/ 237 w 318"/>
                <a:gd name="T13" fmla="*/ 300 h 318"/>
              </a:gdLst>
              <a:ahLst/>
              <a:cxnLst>
                <a:cxn ang="0">
                  <a:pos x="T0" y="T1"/>
                </a:cxn>
                <a:cxn ang="0">
                  <a:pos x="T2" y="T3"/>
                </a:cxn>
                <a:cxn ang="0">
                  <a:pos x="T4" y="T5"/>
                </a:cxn>
                <a:cxn ang="0">
                  <a:pos x="T6" y="T7"/>
                </a:cxn>
                <a:cxn ang="0">
                  <a:pos x="T8" y="T9"/>
                </a:cxn>
                <a:cxn ang="0">
                  <a:pos x="T10" y="T11"/>
                </a:cxn>
                <a:cxn ang="0">
                  <a:pos x="T12" y="T13"/>
                </a:cxn>
              </a:cxnLst>
              <a:rect l="0" t="0" r="r" b="b"/>
              <a:pathLst>
                <a:path w="318" h="318">
                  <a:moveTo>
                    <a:pt x="237" y="300"/>
                  </a:moveTo>
                  <a:cubicBezTo>
                    <a:pt x="255" y="318"/>
                    <a:pt x="283" y="318"/>
                    <a:pt x="301" y="300"/>
                  </a:cubicBezTo>
                  <a:cubicBezTo>
                    <a:pt x="318" y="283"/>
                    <a:pt x="318" y="254"/>
                    <a:pt x="301" y="237"/>
                  </a:cubicBezTo>
                  <a:cubicBezTo>
                    <a:pt x="81" y="18"/>
                    <a:pt x="81" y="18"/>
                    <a:pt x="81" y="18"/>
                  </a:cubicBezTo>
                  <a:cubicBezTo>
                    <a:pt x="64" y="0"/>
                    <a:pt x="36" y="0"/>
                    <a:pt x="18" y="18"/>
                  </a:cubicBezTo>
                  <a:cubicBezTo>
                    <a:pt x="0" y="35"/>
                    <a:pt x="0" y="64"/>
                    <a:pt x="18" y="81"/>
                  </a:cubicBezTo>
                  <a:lnTo>
                    <a:pt x="237" y="300"/>
                  </a:lnTo>
                  <a:close/>
                </a:path>
              </a:pathLst>
            </a:custGeom>
            <a:solidFill>
              <a:srgbClr val="0A3D5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28" name="íSḷíḋê">
              <a:extLst>
                <a:ext uri="{FF2B5EF4-FFF2-40B4-BE49-F238E27FC236}">
                  <a16:creationId xmlns:a16="http://schemas.microsoft.com/office/drawing/2014/main" id="{FBF16E6A-EBB7-4162-1B62-2991B2DB9B7F}"/>
                </a:ext>
              </a:extLst>
            </p:cNvPr>
            <p:cNvSpPr/>
            <p:nvPr/>
          </p:nvSpPr>
          <p:spPr bwMode="auto">
            <a:xfrm>
              <a:off x="5257600" y="1189704"/>
              <a:ext cx="338065" cy="375928"/>
            </a:xfrm>
            <a:custGeom>
              <a:avLst/>
              <a:gdLst>
                <a:gd name="T0" fmla="*/ 114 w 173"/>
                <a:gd name="T1" fmla="*/ 160 h 194"/>
                <a:gd name="T2" fmla="*/ 112 w 173"/>
                <a:gd name="T3" fmla="*/ 177 h 194"/>
                <a:gd name="T4" fmla="*/ 128 w 173"/>
                <a:gd name="T5" fmla="*/ 187 h 194"/>
                <a:gd name="T6" fmla="*/ 133 w 173"/>
                <a:gd name="T7" fmla="*/ 191 h 194"/>
                <a:gd name="T8" fmla="*/ 125 w 173"/>
                <a:gd name="T9" fmla="*/ 194 h 194"/>
                <a:gd name="T10" fmla="*/ 4 w 173"/>
                <a:gd name="T11" fmla="*/ 194 h 194"/>
                <a:gd name="T12" fmla="*/ 0 w 173"/>
                <a:gd name="T13" fmla="*/ 191 h 194"/>
                <a:gd name="T14" fmla="*/ 6 w 173"/>
                <a:gd name="T15" fmla="*/ 187 h 194"/>
                <a:gd name="T16" fmla="*/ 38 w 173"/>
                <a:gd name="T17" fmla="*/ 132 h 194"/>
                <a:gd name="T18" fmla="*/ 59 w 173"/>
                <a:gd name="T19" fmla="*/ 34 h 194"/>
                <a:gd name="T20" fmla="*/ 61 w 173"/>
                <a:gd name="T21" fmla="*/ 18 h 194"/>
                <a:gd name="T22" fmla="*/ 45 w 173"/>
                <a:gd name="T23" fmla="*/ 7 h 194"/>
                <a:gd name="T24" fmla="*/ 40 w 173"/>
                <a:gd name="T25" fmla="*/ 4 h 194"/>
                <a:gd name="T26" fmla="*/ 48 w 173"/>
                <a:gd name="T27" fmla="*/ 0 h 194"/>
                <a:gd name="T28" fmla="*/ 169 w 173"/>
                <a:gd name="T29" fmla="*/ 0 h 194"/>
                <a:gd name="T30" fmla="*/ 173 w 173"/>
                <a:gd name="T31" fmla="*/ 3 h 194"/>
                <a:gd name="T32" fmla="*/ 167 w 173"/>
                <a:gd name="T33" fmla="*/ 7 h 194"/>
                <a:gd name="T34" fmla="*/ 135 w 173"/>
                <a:gd name="T35" fmla="*/ 63 h 194"/>
                <a:gd name="T36" fmla="*/ 114 w 173"/>
                <a:gd name="T37" fmla="*/ 16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3" h="194">
                  <a:moveTo>
                    <a:pt x="114" y="160"/>
                  </a:moveTo>
                  <a:cubicBezTo>
                    <a:pt x="113" y="167"/>
                    <a:pt x="112" y="172"/>
                    <a:pt x="112" y="177"/>
                  </a:cubicBezTo>
                  <a:cubicBezTo>
                    <a:pt x="113" y="184"/>
                    <a:pt x="117" y="187"/>
                    <a:pt x="128" y="187"/>
                  </a:cubicBezTo>
                  <a:cubicBezTo>
                    <a:pt x="130" y="187"/>
                    <a:pt x="133" y="187"/>
                    <a:pt x="133" y="191"/>
                  </a:cubicBezTo>
                  <a:cubicBezTo>
                    <a:pt x="133" y="194"/>
                    <a:pt x="128" y="194"/>
                    <a:pt x="125" y="194"/>
                  </a:cubicBezTo>
                  <a:cubicBezTo>
                    <a:pt x="4" y="194"/>
                    <a:pt x="4" y="194"/>
                    <a:pt x="4" y="194"/>
                  </a:cubicBezTo>
                  <a:cubicBezTo>
                    <a:pt x="3" y="194"/>
                    <a:pt x="0" y="194"/>
                    <a:pt x="0" y="191"/>
                  </a:cubicBezTo>
                  <a:cubicBezTo>
                    <a:pt x="0" y="188"/>
                    <a:pt x="4" y="187"/>
                    <a:pt x="6" y="187"/>
                  </a:cubicBezTo>
                  <a:cubicBezTo>
                    <a:pt x="23" y="187"/>
                    <a:pt x="28" y="180"/>
                    <a:pt x="38" y="132"/>
                  </a:cubicBezTo>
                  <a:cubicBezTo>
                    <a:pt x="59" y="34"/>
                    <a:pt x="59" y="34"/>
                    <a:pt x="59" y="34"/>
                  </a:cubicBezTo>
                  <a:cubicBezTo>
                    <a:pt x="61" y="27"/>
                    <a:pt x="61" y="22"/>
                    <a:pt x="61" y="18"/>
                  </a:cubicBezTo>
                  <a:cubicBezTo>
                    <a:pt x="61" y="10"/>
                    <a:pt x="56" y="7"/>
                    <a:pt x="45" y="7"/>
                  </a:cubicBezTo>
                  <a:cubicBezTo>
                    <a:pt x="43" y="7"/>
                    <a:pt x="40" y="7"/>
                    <a:pt x="40" y="4"/>
                  </a:cubicBezTo>
                  <a:cubicBezTo>
                    <a:pt x="40" y="0"/>
                    <a:pt x="46" y="0"/>
                    <a:pt x="48" y="0"/>
                  </a:cubicBezTo>
                  <a:cubicBezTo>
                    <a:pt x="169" y="0"/>
                    <a:pt x="169" y="0"/>
                    <a:pt x="169" y="0"/>
                  </a:cubicBezTo>
                  <a:cubicBezTo>
                    <a:pt x="171" y="0"/>
                    <a:pt x="173" y="0"/>
                    <a:pt x="173" y="3"/>
                  </a:cubicBezTo>
                  <a:cubicBezTo>
                    <a:pt x="173" y="6"/>
                    <a:pt x="170" y="7"/>
                    <a:pt x="167" y="7"/>
                  </a:cubicBezTo>
                  <a:cubicBezTo>
                    <a:pt x="151" y="7"/>
                    <a:pt x="145" y="14"/>
                    <a:pt x="135" y="63"/>
                  </a:cubicBezTo>
                  <a:lnTo>
                    <a:pt x="114" y="160"/>
                  </a:lnTo>
                  <a:close/>
                </a:path>
              </a:pathLst>
            </a:custGeom>
            <a:solidFill>
              <a:srgbClr val="0A3D5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29" name="ísľïďé">
              <a:extLst>
                <a:ext uri="{FF2B5EF4-FFF2-40B4-BE49-F238E27FC236}">
                  <a16:creationId xmlns:a16="http://schemas.microsoft.com/office/drawing/2014/main" id="{50D253E1-DDFF-4FBA-185E-F6B5ED56976C}"/>
                </a:ext>
              </a:extLst>
            </p:cNvPr>
            <p:cNvSpPr/>
            <p:nvPr/>
          </p:nvSpPr>
          <p:spPr bwMode="auto">
            <a:xfrm>
              <a:off x="5568619" y="1170772"/>
              <a:ext cx="378633" cy="400269"/>
            </a:xfrm>
            <a:custGeom>
              <a:avLst/>
              <a:gdLst>
                <a:gd name="T0" fmla="*/ 160 w 194"/>
                <a:gd name="T1" fmla="*/ 155 h 205"/>
                <a:gd name="T2" fmla="*/ 165 w 194"/>
                <a:gd name="T3" fmla="*/ 181 h 205"/>
                <a:gd name="T4" fmla="*/ 189 w 194"/>
                <a:gd name="T5" fmla="*/ 157 h 205"/>
                <a:gd name="T6" fmla="*/ 191 w 194"/>
                <a:gd name="T7" fmla="*/ 158 h 205"/>
                <a:gd name="T8" fmla="*/ 183 w 194"/>
                <a:gd name="T9" fmla="*/ 174 h 205"/>
                <a:gd name="T10" fmla="*/ 132 w 194"/>
                <a:gd name="T11" fmla="*/ 205 h 205"/>
                <a:gd name="T12" fmla="*/ 96 w 194"/>
                <a:gd name="T13" fmla="*/ 177 h 205"/>
                <a:gd name="T14" fmla="*/ 96 w 194"/>
                <a:gd name="T15" fmla="*/ 177 h 205"/>
                <a:gd name="T16" fmla="*/ 54 w 194"/>
                <a:gd name="T17" fmla="*/ 205 h 205"/>
                <a:gd name="T18" fmla="*/ 0 w 194"/>
                <a:gd name="T19" fmla="*/ 153 h 205"/>
                <a:gd name="T20" fmla="*/ 88 w 194"/>
                <a:gd name="T21" fmla="*/ 74 h 205"/>
                <a:gd name="T22" fmla="*/ 115 w 194"/>
                <a:gd name="T23" fmla="*/ 91 h 205"/>
                <a:gd name="T24" fmla="*/ 115 w 194"/>
                <a:gd name="T25" fmla="*/ 91 h 205"/>
                <a:gd name="T26" fmla="*/ 123 w 194"/>
                <a:gd name="T27" fmla="*/ 51 h 205"/>
                <a:gd name="T28" fmla="*/ 107 w 194"/>
                <a:gd name="T29" fmla="*/ 21 h 205"/>
                <a:gd name="T30" fmla="*/ 102 w 194"/>
                <a:gd name="T31" fmla="*/ 18 h 205"/>
                <a:gd name="T32" fmla="*/ 106 w 194"/>
                <a:gd name="T33" fmla="*/ 16 h 205"/>
                <a:gd name="T34" fmla="*/ 186 w 194"/>
                <a:gd name="T35" fmla="*/ 1 h 205"/>
                <a:gd name="T36" fmla="*/ 191 w 194"/>
                <a:gd name="T37" fmla="*/ 0 h 205"/>
                <a:gd name="T38" fmla="*/ 194 w 194"/>
                <a:gd name="T39" fmla="*/ 2 h 205"/>
                <a:gd name="T40" fmla="*/ 160 w 194"/>
                <a:gd name="T41" fmla="*/ 155 h 205"/>
                <a:gd name="T42" fmla="*/ 67 w 194"/>
                <a:gd name="T43" fmla="*/ 143 h 205"/>
                <a:gd name="T44" fmla="*/ 60 w 194"/>
                <a:gd name="T45" fmla="*/ 179 h 205"/>
                <a:gd name="T46" fmla="*/ 70 w 194"/>
                <a:gd name="T47" fmla="*/ 194 h 205"/>
                <a:gd name="T48" fmla="*/ 104 w 194"/>
                <a:gd name="T49" fmla="*/ 131 h 205"/>
                <a:gd name="T50" fmla="*/ 109 w 194"/>
                <a:gd name="T51" fmla="*/ 94 h 205"/>
                <a:gd name="T52" fmla="*/ 99 w 194"/>
                <a:gd name="T53" fmla="*/ 81 h 205"/>
                <a:gd name="T54" fmla="*/ 67 w 194"/>
                <a:gd name="T55" fmla="*/ 143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4" h="205">
                  <a:moveTo>
                    <a:pt x="160" y="155"/>
                  </a:moveTo>
                  <a:cubicBezTo>
                    <a:pt x="159" y="162"/>
                    <a:pt x="152" y="181"/>
                    <a:pt x="165" y="181"/>
                  </a:cubicBezTo>
                  <a:cubicBezTo>
                    <a:pt x="178" y="181"/>
                    <a:pt x="186" y="157"/>
                    <a:pt x="189" y="157"/>
                  </a:cubicBezTo>
                  <a:cubicBezTo>
                    <a:pt x="190" y="157"/>
                    <a:pt x="191" y="157"/>
                    <a:pt x="191" y="158"/>
                  </a:cubicBezTo>
                  <a:cubicBezTo>
                    <a:pt x="191" y="162"/>
                    <a:pt x="185" y="171"/>
                    <a:pt x="183" y="174"/>
                  </a:cubicBezTo>
                  <a:cubicBezTo>
                    <a:pt x="173" y="192"/>
                    <a:pt x="154" y="205"/>
                    <a:pt x="132" y="205"/>
                  </a:cubicBezTo>
                  <a:cubicBezTo>
                    <a:pt x="113" y="205"/>
                    <a:pt x="98" y="197"/>
                    <a:pt x="96" y="177"/>
                  </a:cubicBezTo>
                  <a:cubicBezTo>
                    <a:pt x="96" y="177"/>
                    <a:pt x="96" y="177"/>
                    <a:pt x="96" y="177"/>
                  </a:cubicBezTo>
                  <a:cubicBezTo>
                    <a:pt x="86" y="194"/>
                    <a:pt x="75" y="205"/>
                    <a:pt x="54" y="205"/>
                  </a:cubicBezTo>
                  <a:cubicBezTo>
                    <a:pt x="24" y="205"/>
                    <a:pt x="0" y="182"/>
                    <a:pt x="0" y="153"/>
                  </a:cubicBezTo>
                  <a:cubicBezTo>
                    <a:pt x="0" y="109"/>
                    <a:pt x="46" y="74"/>
                    <a:pt x="88" y="74"/>
                  </a:cubicBezTo>
                  <a:cubicBezTo>
                    <a:pt x="99" y="74"/>
                    <a:pt x="112" y="78"/>
                    <a:pt x="115" y="91"/>
                  </a:cubicBezTo>
                  <a:cubicBezTo>
                    <a:pt x="115" y="91"/>
                    <a:pt x="115" y="91"/>
                    <a:pt x="115" y="91"/>
                  </a:cubicBezTo>
                  <a:cubicBezTo>
                    <a:pt x="123" y="51"/>
                    <a:pt x="123" y="51"/>
                    <a:pt x="123" y="51"/>
                  </a:cubicBezTo>
                  <a:cubicBezTo>
                    <a:pt x="128" y="30"/>
                    <a:pt x="129" y="25"/>
                    <a:pt x="107" y="21"/>
                  </a:cubicBezTo>
                  <a:cubicBezTo>
                    <a:pt x="106" y="21"/>
                    <a:pt x="102" y="20"/>
                    <a:pt x="102" y="18"/>
                  </a:cubicBezTo>
                  <a:cubicBezTo>
                    <a:pt x="102" y="16"/>
                    <a:pt x="104" y="16"/>
                    <a:pt x="106" y="16"/>
                  </a:cubicBezTo>
                  <a:cubicBezTo>
                    <a:pt x="134" y="16"/>
                    <a:pt x="159" y="12"/>
                    <a:pt x="186" y="1"/>
                  </a:cubicBezTo>
                  <a:cubicBezTo>
                    <a:pt x="187" y="1"/>
                    <a:pt x="190" y="0"/>
                    <a:pt x="191" y="0"/>
                  </a:cubicBezTo>
                  <a:cubicBezTo>
                    <a:pt x="193" y="0"/>
                    <a:pt x="194" y="1"/>
                    <a:pt x="194" y="2"/>
                  </a:cubicBezTo>
                  <a:lnTo>
                    <a:pt x="160" y="155"/>
                  </a:lnTo>
                  <a:close/>
                  <a:moveTo>
                    <a:pt x="67" y="143"/>
                  </a:moveTo>
                  <a:cubicBezTo>
                    <a:pt x="66" y="148"/>
                    <a:pt x="60" y="166"/>
                    <a:pt x="60" y="179"/>
                  </a:cubicBezTo>
                  <a:cubicBezTo>
                    <a:pt x="60" y="187"/>
                    <a:pt x="63" y="194"/>
                    <a:pt x="70" y="194"/>
                  </a:cubicBezTo>
                  <a:cubicBezTo>
                    <a:pt x="88" y="194"/>
                    <a:pt x="98" y="165"/>
                    <a:pt x="104" y="131"/>
                  </a:cubicBezTo>
                  <a:cubicBezTo>
                    <a:pt x="108" y="115"/>
                    <a:pt x="110" y="103"/>
                    <a:pt x="109" y="94"/>
                  </a:cubicBezTo>
                  <a:cubicBezTo>
                    <a:pt x="109" y="85"/>
                    <a:pt x="106" y="81"/>
                    <a:pt x="99" y="81"/>
                  </a:cubicBezTo>
                  <a:cubicBezTo>
                    <a:pt x="81" y="81"/>
                    <a:pt x="70" y="133"/>
                    <a:pt x="67" y="143"/>
                  </a:cubicBezTo>
                  <a:close/>
                </a:path>
              </a:pathLst>
            </a:custGeom>
            <a:solidFill>
              <a:srgbClr val="0A3D5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30" name="íSlíḓè">
              <a:extLst>
                <a:ext uri="{FF2B5EF4-FFF2-40B4-BE49-F238E27FC236}">
                  <a16:creationId xmlns:a16="http://schemas.microsoft.com/office/drawing/2014/main" id="{0B40B6E6-492E-CC87-103A-A996BE89A224}"/>
                </a:ext>
              </a:extLst>
            </p:cNvPr>
            <p:cNvSpPr/>
            <p:nvPr/>
          </p:nvSpPr>
          <p:spPr bwMode="auto">
            <a:xfrm>
              <a:off x="5966184" y="1314111"/>
              <a:ext cx="311020" cy="256929"/>
            </a:xfrm>
            <a:custGeom>
              <a:avLst/>
              <a:gdLst>
                <a:gd name="T0" fmla="*/ 152 w 159"/>
                <a:gd name="T1" fmla="*/ 78 h 131"/>
                <a:gd name="T2" fmla="*/ 127 w 159"/>
                <a:gd name="T3" fmla="*/ 106 h 131"/>
                <a:gd name="T4" fmla="*/ 63 w 159"/>
                <a:gd name="T5" fmla="*/ 131 h 131"/>
                <a:gd name="T6" fmla="*/ 0 w 159"/>
                <a:gd name="T7" fmla="*/ 74 h 131"/>
                <a:gd name="T8" fmla="*/ 101 w 159"/>
                <a:gd name="T9" fmla="*/ 0 h 131"/>
                <a:gd name="T10" fmla="*/ 159 w 159"/>
                <a:gd name="T11" fmla="*/ 30 h 131"/>
                <a:gd name="T12" fmla="*/ 62 w 159"/>
                <a:gd name="T13" fmla="*/ 61 h 131"/>
                <a:gd name="T14" fmla="*/ 104 w 159"/>
                <a:gd name="T15" fmla="*/ 102 h 131"/>
                <a:gd name="T16" fmla="*/ 150 w 159"/>
                <a:gd name="T17" fmla="*/ 76 h 131"/>
                <a:gd name="T18" fmla="*/ 152 w 159"/>
                <a:gd name="T19" fmla="*/ 78 h 131"/>
                <a:gd name="T20" fmla="*/ 113 w 159"/>
                <a:gd name="T21" fmla="*/ 17 h 131"/>
                <a:gd name="T22" fmla="*/ 103 w 159"/>
                <a:gd name="T23" fmla="*/ 7 h 131"/>
                <a:gd name="T24" fmla="*/ 62 w 159"/>
                <a:gd name="T25" fmla="*/ 55 h 131"/>
                <a:gd name="T26" fmla="*/ 113 w 159"/>
                <a:gd name="T27" fmla="*/ 17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9" h="131">
                  <a:moveTo>
                    <a:pt x="152" y="78"/>
                  </a:moveTo>
                  <a:cubicBezTo>
                    <a:pt x="152" y="84"/>
                    <a:pt x="132" y="102"/>
                    <a:pt x="127" y="106"/>
                  </a:cubicBezTo>
                  <a:cubicBezTo>
                    <a:pt x="110" y="121"/>
                    <a:pt x="86" y="131"/>
                    <a:pt x="63" y="131"/>
                  </a:cubicBezTo>
                  <a:cubicBezTo>
                    <a:pt x="30" y="131"/>
                    <a:pt x="0" y="110"/>
                    <a:pt x="0" y="74"/>
                  </a:cubicBezTo>
                  <a:cubicBezTo>
                    <a:pt x="0" y="21"/>
                    <a:pt x="57" y="0"/>
                    <a:pt x="101" y="0"/>
                  </a:cubicBezTo>
                  <a:cubicBezTo>
                    <a:pt x="119" y="0"/>
                    <a:pt x="159" y="5"/>
                    <a:pt x="159" y="30"/>
                  </a:cubicBezTo>
                  <a:cubicBezTo>
                    <a:pt x="159" y="64"/>
                    <a:pt x="81" y="61"/>
                    <a:pt x="62" y="61"/>
                  </a:cubicBezTo>
                  <a:cubicBezTo>
                    <a:pt x="60" y="86"/>
                    <a:pt x="80" y="102"/>
                    <a:pt x="104" y="102"/>
                  </a:cubicBezTo>
                  <a:cubicBezTo>
                    <a:pt x="134" y="102"/>
                    <a:pt x="145" y="76"/>
                    <a:pt x="150" y="76"/>
                  </a:cubicBezTo>
                  <a:cubicBezTo>
                    <a:pt x="151" y="76"/>
                    <a:pt x="152" y="77"/>
                    <a:pt x="152" y="78"/>
                  </a:cubicBezTo>
                  <a:close/>
                  <a:moveTo>
                    <a:pt x="113" y="17"/>
                  </a:moveTo>
                  <a:cubicBezTo>
                    <a:pt x="113" y="11"/>
                    <a:pt x="109" y="7"/>
                    <a:pt x="103" y="7"/>
                  </a:cubicBezTo>
                  <a:cubicBezTo>
                    <a:pt x="82" y="7"/>
                    <a:pt x="64" y="34"/>
                    <a:pt x="62" y="55"/>
                  </a:cubicBezTo>
                  <a:cubicBezTo>
                    <a:pt x="81" y="56"/>
                    <a:pt x="113" y="39"/>
                    <a:pt x="113" y="17"/>
                  </a:cubicBezTo>
                  <a:close/>
                </a:path>
              </a:pathLst>
            </a:custGeom>
            <a:solidFill>
              <a:srgbClr val="0A3D5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31" name="ïsḻîďê">
              <a:extLst>
                <a:ext uri="{FF2B5EF4-FFF2-40B4-BE49-F238E27FC236}">
                  <a16:creationId xmlns:a16="http://schemas.microsoft.com/office/drawing/2014/main" id="{29549F41-6D41-4DB0-2E38-4209AFC97D1F}"/>
                </a:ext>
              </a:extLst>
            </p:cNvPr>
            <p:cNvSpPr/>
            <p:nvPr/>
          </p:nvSpPr>
          <p:spPr bwMode="auto">
            <a:xfrm>
              <a:off x="6290726" y="1314111"/>
              <a:ext cx="375928" cy="256929"/>
            </a:xfrm>
            <a:custGeom>
              <a:avLst/>
              <a:gdLst>
                <a:gd name="T0" fmla="*/ 117 w 192"/>
                <a:gd name="T1" fmla="*/ 6 h 131"/>
                <a:gd name="T2" fmla="*/ 121 w 192"/>
                <a:gd name="T3" fmla="*/ 2 h 131"/>
                <a:gd name="T4" fmla="*/ 173 w 192"/>
                <a:gd name="T5" fmla="*/ 2 h 131"/>
                <a:gd name="T6" fmla="*/ 178 w 192"/>
                <a:gd name="T7" fmla="*/ 5 h 131"/>
                <a:gd name="T8" fmla="*/ 160 w 192"/>
                <a:gd name="T9" fmla="*/ 84 h 131"/>
                <a:gd name="T10" fmla="*/ 158 w 192"/>
                <a:gd name="T11" fmla="*/ 97 h 131"/>
                <a:gd name="T12" fmla="*/ 166 w 192"/>
                <a:gd name="T13" fmla="*/ 105 h 131"/>
                <a:gd name="T14" fmla="*/ 190 w 192"/>
                <a:gd name="T15" fmla="*/ 80 h 131"/>
                <a:gd name="T16" fmla="*/ 192 w 192"/>
                <a:gd name="T17" fmla="*/ 83 h 131"/>
                <a:gd name="T18" fmla="*/ 184 w 192"/>
                <a:gd name="T19" fmla="*/ 100 h 131"/>
                <a:gd name="T20" fmla="*/ 131 w 192"/>
                <a:gd name="T21" fmla="*/ 131 h 131"/>
                <a:gd name="T22" fmla="*/ 97 w 192"/>
                <a:gd name="T23" fmla="*/ 102 h 131"/>
                <a:gd name="T24" fmla="*/ 97 w 192"/>
                <a:gd name="T25" fmla="*/ 102 h 131"/>
                <a:gd name="T26" fmla="*/ 54 w 192"/>
                <a:gd name="T27" fmla="*/ 131 h 131"/>
                <a:gd name="T28" fmla="*/ 0 w 192"/>
                <a:gd name="T29" fmla="*/ 82 h 131"/>
                <a:gd name="T30" fmla="*/ 88 w 192"/>
                <a:gd name="T31" fmla="*/ 0 h 131"/>
                <a:gd name="T32" fmla="*/ 115 w 192"/>
                <a:gd name="T33" fmla="*/ 15 h 131"/>
                <a:gd name="T34" fmla="*/ 115 w 192"/>
                <a:gd name="T35" fmla="*/ 15 h 131"/>
                <a:gd name="T36" fmla="*/ 117 w 192"/>
                <a:gd name="T37" fmla="*/ 6 h 131"/>
                <a:gd name="T38" fmla="*/ 102 w 192"/>
                <a:gd name="T39" fmla="*/ 71 h 131"/>
                <a:gd name="T40" fmla="*/ 109 w 192"/>
                <a:gd name="T41" fmla="*/ 24 h 131"/>
                <a:gd name="T42" fmla="*/ 99 w 192"/>
                <a:gd name="T43" fmla="*/ 7 h 131"/>
                <a:gd name="T44" fmla="*/ 75 w 192"/>
                <a:gd name="T45" fmla="*/ 40 h 131"/>
                <a:gd name="T46" fmla="*/ 60 w 192"/>
                <a:gd name="T47" fmla="*/ 106 h 131"/>
                <a:gd name="T48" fmla="*/ 70 w 192"/>
                <a:gd name="T49" fmla="*/ 120 h 131"/>
                <a:gd name="T50" fmla="*/ 102 w 192"/>
                <a:gd name="T51" fmla="*/ 7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131">
                  <a:moveTo>
                    <a:pt x="117" y="6"/>
                  </a:moveTo>
                  <a:cubicBezTo>
                    <a:pt x="118" y="3"/>
                    <a:pt x="119" y="2"/>
                    <a:pt x="121" y="2"/>
                  </a:cubicBezTo>
                  <a:cubicBezTo>
                    <a:pt x="173" y="2"/>
                    <a:pt x="173" y="2"/>
                    <a:pt x="173" y="2"/>
                  </a:cubicBezTo>
                  <a:cubicBezTo>
                    <a:pt x="175" y="2"/>
                    <a:pt x="179" y="2"/>
                    <a:pt x="178" y="5"/>
                  </a:cubicBezTo>
                  <a:cubicBezTo>
                    <a:pt x="160" y="84"/>
                    <a:pt x="160" y="84"/>
                    <a:pt x="160" y="84"/>
                  </a:cubicBezTo>
                  <a:cubicBezTo>
                    <a:pt x="160" y="87"/>
                    <a:pt x="158" y="94"/>
                    <a:pt x="158" y="97"/>
                  </a:cubicBezTo>
                  <a:cubicBezTo>
                    <a:pt x="158" y="102"/>
                    <a:pt x="161" y="105"/>
                    <a:pt x="166" y="105"/>
                  </a:cubicBezTo>
                  <a:cubicBezTo>
                    <a:pt x="179" y="105"/>
                    <a:pt x="186" y="80"/>
                    <a:pt x="190" y="80"/>
                  </a:cubicBezTo>
                  <a:cubicBezTo>
                    <a:pt x="191" y="80"/>
                    <a:pt x="192" y="81"/>
                    <a:pt x="192" y="83"/>
                  </a:cubicBezTo>
                  <a:cubicBezTo>
                    <a:pt x="192" y="87"/>
                    <a:pt x="186" y="96"/>
                    <a:pt x="184" y="100"/>
                  </a:cubicBezTo>
                  <a:cubicBezTo>
                    <a:pt x="171" y="118"/>
                    <a:pt x="154" y="131"/>
                    <a:pt x="131" y="131"/>
                  </a:cubicBezTo>
                  <a:cubicBezTo>
                    <a:pt x="113" y="131"/>
                    <a:pt x="99" y="121"/>
                    <a:pt x="97" y="102"/>
                  </a:cubicBezTo>
                  <a:cubicBezTo>
                    <a:pt x="97" y="102"/>
                    <a:pt x="97" y="102"/>
                    <a:pt x="97" y="102"/>
                  </a:cubicBezTo>
                  <a:cubicBezTo>
                    <a:pt x="88" y="121"/>
                    <a:pt x="75" y="131"/>
                    <a:pt x="54" y="131"/>
                  </a:cubicBezTo>
                  <a:cubicBezTo>
                    <a:pt x="25" y="131"/>
                    <a:pt x="0" y="113"/>
                    <a:pt x="0" y="82"/>
                  </a:cubicBezTo>
                  <a:cubicBezTo>
                    <a:pt x="0" y="34"/>
                    <a:pt x="44" y="0"/>
                    <a:pt x="88" y="0"/>
                  </a:cubicBezTo>
                  <a:cubicBezTo>
                    <a:pt x="99" y="0"/>
                    <a:pt x="113" y="3"/>
                    <a:pt x="115" y="15"/>
                  </a:cubicBezTo>
                  <a:cubicBezTo>
                    <a:pt x="115" y="15"/>
                    <a:pt x="115" y="15"/>
                    <a:pt x="115" y="15"/>
                  </a:cubicBezTo>
                  <a:lnTo>
                    <a:pt x="117" y="6"/>
                  </a:lnTo>
                  <a:close/>
                  <a:moveTo>
                    <a:pt x="102" y="71"/>
                  </a:moveTo>
                  <a:cubicBezTo>
                    <a:pt x="105" y="60"/>
                    <a:pt x="109" y="36"/>
                    <a:pt x="109" y="24"/>
                  </a:cubicBezTo>
                  <a:cubicBezTo>
                    <a:pt x="109" y="16"/>
                    <a:pt x="109" y="7"/>
                    <a:pt x="99" y="7"/>
                  </a:cubicBezTo>
                  <a:cubicBezTo>
                    <a:pt x="86" y="7"/>
                    <a:pt x="79" y="30"/>
                    <a:pt x="75" y="40"/>
                  </a:cubicBezTo>
                  <a:cubicBezTo>
                    <a:pt x="71" y="55"/>
                    <a:pt x="60" y="92"/>
                    <a:pt x="60" y="106"/>
                  </a:cubicBezTo>
                  <a:cubicBezTo>
                    <a:pt x="60" y="113"/>
                    <a:pt x="63" y="120"/>
                    <a:pt x="70" y="120"/>
                  </a:cubicBezTo>
                  <a:cubicBezTo>
                    <a:pt x="87" y="120"/>
                    <a:pt x="98" y="84"/>
                    <a:pt x="102" y="71"/>
                  </a:cubicBezTo>
                  <a:close/>
                </a:path>
              </a:pathLst>
            </a:custGeom>
            <a:solidFill>
              <a:srgbClr val="0A3D5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32" name="íṡḷiḑè">
              <a:extLst>
                <a:ext uri="{FF2B5EF4-FFF2-40B4-BE49-F238E27FC236}">
                  <a16:creationId xmlns:a16="http://schemas.microsoft.com/office/drawing/2014/main" id="{DCC9FBB7-5604-256A-B0EA-9E9120A181C2}"/>
                </a:ext>
              </a:extLst>
            </p:cNvPr>
            <p:cNvSpPr/>
            <p:nvPr/>
          </p:nvSpPr>
          <p:spPr bwMode="auto">
            <a:xfrm>
              <a:off x="6728858" y="1178886"/>
              <a:ext cx="216361" cy="397564"/>
            </a:xfrm>
            <a:custGeom>
              <a:avLst/>
              <a:gdLst>
                <a:gd name="T0" fmla="*/ 0 w 111"/>
                <a:gd name="T1" fmla="*/ 177 h 204"/>
                <a:gd name="T2" fmla="*/ 40 w 111"/>
                <a:gd name="T3" fmla="*/ 143 h 204"/>
                <a:gd name="T4" fmla="*/ 76 w 111"/>
                <a:gd name="T5" fmla="*/ 171 h 204"/>
                <a:gd name="T6" fmla="*/ 34 w 111"/>
                <a:gd name="T7" fmla="*/ 204 h 204"/>
                <a:gd name="T8" fmla="*/ 0 w 111"/>
                <a:gd name="T9" fmla="*/ 177 h 204"/>
                <a:gd name="T10" fmla="*/ 46 w 111"/>
                <a:gd name="T11" fmla="*/ 127 h 204"/>
                <a:gd name="T12" fmla="*/ 44 w 111"/>
                <a:gd name="T13" fmla="*/ 114 h 204"/>
                <a:gd name="T14" fmla="*/ 17 w 111"/>
                <a:gd name="T15" fmla="*/ 55 h 204"/>
                <a:gd name="T16" fmla="*/ 72 w 111"/>
                <a:gd name="T17" fmla="*/ 0 h 204"/>
                <a:gd name="T18" fmla="*/ 111 w 111"/>
                <a:gd name="T19" fmla="*/ 39 h 204"/>
                <a:gd name="T20" fmla="*/ 51 w 111"/>
                <a:gd name="T21" fmla="*/ 120 h 204"/>
                <a:gd name="T22" fmla="*/ 46 w 111"/>
                <a:gd name="T23" fmla="*/ 12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1" h="204">
                  <a:moveTo>
                    <a:pt x="0" y="177"/>
                  </a:moveTo>
                  <a:cubicBezTo>
                    <a:pt x="0" y="156"/>
                    <a:pt x="21" y="143"/>
                    <a:pt x="40" y="143"/>
                  </a:cubicBezTo>
                  <a:cubicBezTo>
                    <a:pt x="58" y="143"/>
                    <a:pt x="76" y="151"/>
                    <a:pt x="76" y="171"/>
                  </a:cubicBezTo>
                  <a:cubicBezTo>
                    <a:pt x="76" y="193"/>
                    <a:pt x="54" y="204"/>
                    <a:pt x="34" y="204"/>
                  </a:cubicBezTo>
                  <a:cubicBezTo>
                    <a:pt x="19" y="204"/>
                    <a:pt x="0" y="196"/>
                    <a:pt x="0" y="177"/>
                  </a:cubicBezTo>
                  <a:close/>
                  <a:moveTo>
                    <a:pt x="46" y="127"/>
                  </a:moveTo>
                  <a:cubicBezTo>
                    <a:pt x="41" y="127"/>
                    <a:pt x="44" y="122"/>
                    <a:pt x="44" y="114"/>
                  </a:cubicBezTo>
                  <a:cubicBezTo>
                    <a:pt x="44" y="87"/>
                    <a:pt x="17" y="83"/>
                    <a:pt x="17" y="55"/>
                  </a:cubicBezTo>
                  <a:cubicBezTo>
                    <a:pt x="17" y="27"/>
                    <a:pt x="43" y="0"/>
                    <a:pt x="72" y="0"/>
                  </a:cubicBezTo>
                  <a:cubicBezTo>
                    <a:pt x="95" y="0"/>
                    <a:pt x="111" y="15"/>
                    <a:pt x="111" y="39"/>
                  </a:cubicBezTo>
                  <a:cubicBezTo>
                    <a:pt x="111" y="84"/>
                    <a:pt x="59" y="88"/>
                    <a:pt x="51" y="120"/>
                  </a:cubicBezTo>
                  <a:cubicBezTo>
                    <a:pt x="50" y="123"/>
                    <a:pt x="50" y="127"/>
                    <a:pt x="46" y="127"/>
                  </a:cubicBezTo>
                  <a:close/>
                </a:path>
              </a:pathLst>
            </a:custGeom>
            <a:solidFill>
              <a:srgbClr val="0A3D5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33" name="îṡḷïḍè">
              <a:extLst>
                <a:ext uri="{FF2B5EF4-FFF2-40B4-BE49-F238E27FC236}">
                  <a16:creationId xmlns:a16="http://schemas.microsoft.com/office/drawing/2014/main" id="{EE5B1314-7EF3-34BE-34D0-99A78D6BB151}"/>
                </a:ext>
              </a:extLst>
            </p:cNvPr>
            <p:cNvSpPr/>
            <p:nvPr/>
          </p:nvSpPr>
          <p:spPr bwMode="auto">
            <a:xfrm>
              <a:off x="6501678" y="4467580"/>
              <a:ext cx="286679" cy="243407"/>
            </a:xfrm>
            <a:custGeom>
              <a:avLst/>
              <a:gdLst>
                <a:gd name="T0" fmla="*/ 139 w 147"/>
                <a:gd name="T1" fmla="*/ 76 h 125"/>
                <a:gd name="T2" fmla="*/ 54 w 147"/>
                <a:gd name="T3" fmla="*/ 125 h 125"/>
                <a:gd name="T4" fmla="*/ 11 w 147"/>
                <a:gd name="T5" fmla="*/ 36 h 125"/>
                <a:gd name="T6" fmla="*/ 78 w 147"/>
                <a:gd name="T7" fmla="*/ 40 h 125"/>
                <a:gd name="T8" fmla="*/ 139 w 147"/>
                <a:gd name="T9" fmla="*/ 76 h 125"/>
              </a:gdLst>
              <a:ahLst/>
              <a:cxnLst>
                <a:cxn ang="0">
                  <a:pos x="T0" y="T1"/>
                </a:cxn>
                <a:cxn ang="0">
                  <a:pos x="T2" y="T3"/>
                </a:cxn>
                <a:cxn ang="0">
                  <a:pos x="T4" y="T5"/>
                </a:cxn>
                <a:cxn ang="0">
                  <a:pos x="T6" y="T7"/>
                </a:cxn>
                <a:cxn ang="0">
                  <a:pos x="T8" y="T9"/>
                </a:cxn>
              </a:cxnLst>
              <a:rect l="0" t="0" r="r" b="b"/>
              <a:pathLst>
                <a:path w="147" h="125">
                  <a:moveTo>
                    <a:pt x="139" y="76"/>
                  </a:moveTo>
                  <a:cubicBezTo>
                    <a:pt x="128" y="114"/>
                    <a:pt x="98" y="113"/>
                    <a:pt x="54" y="125"/>
                  </a:cubicBezTo>
                  <a:cubicBezTo>
                    <a:pt x="20" y="85"/>
                    <a:pt x="0" y="75"/>
                    <a:pt x="11" y="36"/>
                  </a:cubicBezTo>
                  <a:cubicBezTo>
                    <a:pt x="19" y="9"/>
                    <a:pt x="68" y="0"/>
                    <a:pt x="78" y="40"/>
                  </a:cubicBezTo>
                  <a:cubicBezTo>
                    <a:pt x="117" y="9"/>
                    <a:pt x="147" y="48"/>
                    <a:pt x="139" y="76"/>
                  </a:cubicBezTo>
                  <a:close/>
                </a:path>
              </a:pathLst>
            </a:custGeom>
            <a:solidFill>
              <a:srgbClr val="4ECDC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34" name="iŝļîḋe">
              <a:extLst>
                <a:ext uri="{FF2B5EF4-FFF2-40B4-BE49-F238E27FC236}">
                  <a16:creationId xmlns:a16="http://schemas.microsoft.com/office/drawing/2014/main" id="{E832BC17-028B-C2EF-8897-04153DDF03C5}"/>
                </a:ext>
              </a:extLst>
            </p:cNvPr>
            <p:cNvSpPr/>
            <p:nvPr/>
          </p:nvSpPr>
          <p:spPr bwMode="auto">
            <a:xfrm>
              <a:off x="6247454" y="2907073"/>
              <a:ext cx="283974" cy="256929"/>
            </a:xfrm>
            <a:custGeom>
              <a:avLst/>
              <a:gdLst>
                <a:gd name="T0" fmla="*/ 138 w 145"/>
                <a:gd name="T1" fmla="*/ 51 h 132"/>
                <a:gd name="T2" fmla="*/ 83 w 145"/>
                <a:gd name="T3" fmla="*/ 132 h 132"/>
                <a:gd name="T4" fmla="*/ 5 w 145"/>
                <a:gd name="T5" fmla="*/ 71 h 132"/>
                <a:gd name="T6" fmla="*/ 67 w 145"/>
                <a:gd name="T7" fmla="*/ 45 h 132"/>
                <a:gd name="T8" fmla="*/ 138 w 145"/>
                <a:gd name="T9" fmla="*/ 51 h 132"/>
              </a:gdLst>
              <a:ahLst/>
              <a:cxnLst>
                <a:cxn ang="0">
                  <a:pos x="T0" y="T1"/>
                </a:cxn>
                <a:cxn ang="0">
                  <a:pos x="T2" y="T3"/>
                </a:cxn>
                <a:cxn ang="0">
                  <a:pos x="T4" y="T5"/>
                </a:cxn>
                <a:cxn ang="0">
                  <a:pos x="T6" y="T7"/>
                </a:cxn>
                <a:cxn ang="0">
                  <a:pos x="T8" y="T9"/>
                </a:cxn>
              </a:cxnLst>
              <a:rect l="0" t="0" r="r" b="b"/>
              <a:pathLst>
                <a:path w="145" h="132">
                  <a:moveTo>
                    <a:pt x="138" y="51"/>
                  </a:moveTo>
                  <a:cubicBezTo>
                    <a:pt x="145" y="91"/>
                    <a:pt x="117" y="103"/>
                    <a:pt x="83" y="132"/>
                  </a:cubicBezTo>
                  <a:cubicBezTo>
                    <a:pt x="35" y="111"/>
                    <a:pt x="13" y="111"/>
                    <a:pt x="5" y="71"/>
                  </a:cubicBezTo>
                  <a:cubicBezTo>
                    <a:pt x="0" y="44"/>
                    <a:pt x="41" y="14"/>
                    <a:pt x="67" y="45"/>
                  </a:cubicBezTo>
                  <a:cubicBezTo>
                    <a:pt x="89" y="0"/>
                    <a:pt x="132" y="23"/>
                    <a:pt x="138" y="51"/>
                  </a:cubicBezTo>
                  <a:close/>
                </a:path>
              </a:pathLst>
            </a:custGeom>
            <a:solidFill>
              <a:srgbClr val="FF6B6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35" name="ïṣľïḍé">
              <a:extLst>
                <a:ext uri="{FF2B5EF4-FFF2-40B4-BE49-F238E27FC236}">
                  <a16:creationId xmlns:a16="http://schemas.microsoft.com/office/drawing/2014/main" id="{A683B2F5-47F1-6432-C4A3-636C5F32E7DD}"/>
                </a:ext>
              </a:extLst>
            </p:cNvPr>
            <p:cNvSpPr/>
            <p:nvPr/>
          </p:nvSpPr>
          <p:spPr bwMode="auto">
            <a:xfrm>
              <a:off x="7020946" y="4064607"/>
              <a:ext cx="275861" cy="229884"/>
            </a:xfrm>
            <a:custGeom>
              <a:avLst/>
              <a:gdLst>
                <a:gd name="T0" fmla="*/ 53 w 141"/>
                <a:gd name="T1" fmla="*/ 0 h 117"/>
                <a:gd name="T2" fmla="*/ 29 w 141"/>
                <a:gd name="T3" fmla="*/ 64 h 117"/>
                <a:gd name="T4" fmla="*/ 27 w 141"/>
                <a:gd name="T5" fmla="*/ 63 h 117"/>
                <a:gd name="T6" fmla="*/ 4 w 141"/>
                <a:gd name="T7" fmla="*/ 74 h 117"/>
                <a:gd name="T8" fmla="*/ 15 w 141"/>
                <a:gd name="T9" fmla="*/ 98 h 117"/>
                <a:gd name="T10" fmla="*/ 38 w 141"/>
                <a:gd name="T11" fmla="*/ 87 h 117"/>
                <a:gd name="T12" fmla="*/ 54 w 141"/>
                <a:gd name="T13" fmla="*/ 42 h 117"/>
                <a:gd name="T14" fmla="*/ 111 w 141"/>
                <a:gd name="T15" fmla="*/ 55 h 117"/>
                <a:gd name="T16" fmla="*/ 102 w 141"/>
                <a:gd name="T17" fmla="*/ 80 h 117"/>
                <a:gd name="T18" fmla="*/ 100 w 141"/>
                <a:gd name="T19" fmla="*/ 79 h 117"/>
                <a:gd name="T20" fmla="*/ 76 w 141"/>
                <a:gd name="T21" fmla="*/ 90 h 117"/>
                <a:gd name="T22" fmla="*/ 87 w 141"/>
                <a:gd name="T23" fmla="*/ 113 h 117"/>
                <a:gd name="T24" fmla="*/ 111 w 141"/>
                <a:gd name="T25" fmla="*/ 103 h 117"/>
                <a:gd name="T26" fmla="*/ 111 w 141"/>
                <a:gd name="T27" fmla="*/ 103 h 117"/>
                <a:gd name="T28" fmla="*/ 141 w 141"/>
                <a:gd name="T29" fmla="*/ 19 h 117"/>
                <a:gd name="T30" fmla="*/ 53 w 141"/>
                <a:gd name="T31" fmla="*/ 0 h 117"/>
                <a:gd name="T32" fmla="*/ 60 w 141"/>
                <a:gd name="T33" fmla="*/ 27 h 117"/>
                <a:gd name="T34" fmla="*/ 63 w 141"/>
                <a:gd name="T35" fmla="*/ 18 h 117"/>
                <a:gd name="T36" fmla="*/ 120 w 141"/>
                <a:gd name="T37" fmla="*/ 31 h 117"/>
                <a:gd name="T38" fmla="*/ 117 w 141"/>
                <a:gd name="T39" fmla="*/ 39 h 117"/>
                <a:gd name="T40" fmla="*/ 60 w 141"/>
                <a:gd name="T41" fmla="*/ 2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1" h="117">
                  <a:moveTo>
                    <a:pt x="53" y="0"/>
                  </a:moveTo>
                  <a:cubicBezTo>
                    <a:pt x="29" y="64"/>
                    <a:pt x="29" y="64"/>
                    <a:pt x="29" y="64"/>
                  </a:cubicBezTo>
                  <a:cubicBezTo>
                    <a:pt x="29" y="64"/>
                    <a:pt x="28" y="64"/>
                    <a:pt x="27" y="63"/>
                  </a:cubicBezTo>
                  <a:cubicBezTo>
                    <a:pt x="18" y="60"/>
                    <a:pt x="7" y="65"/>
                    <a:pt x="4" y="74"/>
                  </a:cubicBezTo>
                  <a:cubicBezTo>
                    <a:pt x="0" y="84"/>
                    <a:pt x="5" y="94"/>
                    <a:pt x="15" y="98"/>
                  </a:cubicBezTo>
                  <a:cubicBezTo>
                    <a:pt x="24" y="101"/>
                    <a:pt x="35" y="96"/>
                    <a:pt x="38" y="87"/>
                  </a:cubicBezTo>
                  <a:cubicBezTo>
                    <a:pt x="54" y="42"/>
                    <a:pt x="54" y="42"/>
                    <a:pt x="54" y="42"/>
                  </a:cubicBezTo>
                  <a:cubicBezTo>
                    <a:pt x="111" y="55"/>
                    <a:pt x="111" y="55"/>
                    <a:pt x="111" y="55"/>
                  </a:cubicBezTo>
                  <a:cubicBezTo>
                    <a:pt x="102" y="80"/>
                    <a:pt x="102" y="80"/>
                    <a:pt x="102" y="80"/>
                  </a:cubicBezTo>
                  <a:cubicBezTo>
                    <a:pt x="101" y="80"/>
                    <a:pt x="101" y="79"/>
                    <a:pt x="100" y="79"/>
                  </a:cubicBezTo>
                  <a:cubicBezTo>
                    <a:pt x="90" y="75"/>
                    <a:pt x="80" y="80"/>
                    <a:pt x="76" y="90"/>
                  </a:cubicBezTo>
                  <a:cubicBezTo>
                    <a:pt x="73" y="99"/>
                    <a:pt x="78" y="110"/>
                    <a:pt x="87" y="113"/>
                  </a:cubicBezTo>
                  <a:cubicBezTo>
                    <a:pt x="97" y="117"/>
                    <a:pt x="107" y="112"/>
                    <a:pt x="111" y="103"/>
                  </a:cubicBezTo>
                  <a:cubicBezTo>
                    <a:pt x="111" y="103"/>
                    <a:pt x="111" y="103"/>
                    <a:pt x="111" y="103"/>
                  </a:cubicBezTo>
                  <a:cubicBezTo>
                    <a:pt x="141" y="19"/>
                    <a:pt x="141" y="19"/>
                    <a:pt x="141" y="19"/>
                  </a:cubicBezTo>
                  <a:lnTo>
                    <a:pt x="53" y="0"/>
                  </a:lnTo>
                  <a:close/>
                  <a:moveTo>
                    <a:pt x="60" y="27"/>
                  </a:moveTo>
                  <a:cubicBezTo>
                    <a:pt x="63" y="18"/>
                    <a:pt x="63" y="18"/>
                    <a:pt x="63" y="18"/>
                  </a:cubicBezTo>
                  <a:cubicBezTo>
                    <a:pt x="120" y="31"/>
                    <a:pt x="120" y="31"/>
                    <a:pt x="120" y="31"/>
                  </a:cubicBezTo>
                  <a:cubicBezTo>
                    <a:pt x="117" y="39"/>
                    <a:pt x="117" y="39"/>
                    <a:pt x="117" y="39"/>
                  </a:cubicBezTo>
                  <a:lnTo>
                    <a:pt x="60" y="27"/>
                  </a:lnTo>
                  <a:close/>
                </a:path>
              </a:pathLst>
            </a:custGeom>
            <a:solidFill>
              <a:srgbClr val="FF6B6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36" name="îś1ïḍé">
              <a:extLst>
                <a:ext uri="{FF2B5EF4-FFF2-40B4-BE49-F238E27FC236}">
                  <a16:creationId xmlns:a16="http://schemas.microsoft.com/office/drawing/2014/main" id="{F17AE493-D410-CD76-5A02-DD7304F3BF1E}"/>
                </a:ext>
              </a:extLst>
            </p:cNvPr>
            <p:cNvSpPr/>
            <p:nvPr/>
          </p:nvSpPr>
          <p:spPr bwMode="auto">
            <a:xfrm>
              <a:off x="7191330" y="3796859"/>
              <a:ext cx="75727" cy="194725"/>
            </a:xfrm>
            <a:custGeom>
              <a:avLst/>
              <a:gdLst>
                <a:gd name="T0" fmla="*/ 23 w 39"/>
                <a:gd name="T1" fmla="*/ 100 h 101"/>
                <a:gd name="T2" fmla="*/ 37 w 39"/>
                <a:gd name="T3" fmla="*/ 78 h 101"/>
                <a:gd name="T4" fmla="*/ 24 w 39"/>
                <a:gd name="T5" fmla="*/ 0 h 101"/>
                <a:gd name="T6" fmla="*/ 8 w 39"/>
                <a:gd name="T7" fmla="*/ 3 h 101"/>
                <a:gd name="T8" fmla="*/ 18 w 39"/>
                <a:gd name="T9" fmla="*/ 63 h 101"/>
                <a:gd name="T10" fmla="*/ 16 w 39"/>
                <a:gd name="T11" fmla="*/ 63 h 101"/>
                <a:gd name="T12" fmla="*/ 1 w 39"/>
                <a:gd name="T13" fmla="*/ 85 h 101"/>
                <a:gd name="T14" fmla="*/ 23 w 39"/>
                <a:gd name="T15" fmla="*/ 100 h 1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101">
                  <a:moveTo>
                    <a:pt x="23" y="100"/>
                  </a:moveTo>
                  <a:cubicBezTo>
                    <a:pt x="32" y="98"/>
                    <a:pt x="39" y="88"/>
                    <a:pt x="37" y="78"/>
                  </a:cubicBezTo>
                  <a:cubicBezTo>
                    <a:pt x="24" y="0"/>
                    <a:pt x="24" y="0"/>
                    <a:pt x="24" y="0"/>
                  </a:cubicBezTo>
                  <a:cubicBezTo>
                    <a:pt x="8" y="3"/>
                    <a:pt x="8" y="3"/>
                    <a:pt x="8" y="3"/>
                  </a:cubicBezTo>
                  <a:cubicBezTo>
                    <a:pt x="18" y="63"/>
                    <a:pt x="18" y="63"/>
                    <a:pt x="18" y="63"/>
                  </a:cubicBezTo>
                  <a:cubicBezTo>
                    <a:pt x="18" y="63"/>
                    <a:pt x="17" y="63"/>
                    <a:pt x="16" y="63"/>
                  </a:cubicBezTo>
                  <a:cubicBezTo>
                    <a:pt x="6" y="65"/>
                    <a:pt x="0" y="75"/>
                    <a:pt x="1" y="85"/>
                  </a:cubicBezTo>
                  <a:cubicBezTo>
                    <a:pt x="3" y="95"/>
                    <a:pt x="13" y="101"/>
                    <a:pt x="23" y="100"/>
                  </a:cubicBezTo>
                  <a:close/>
                </a:path>
              </a:pathLst>
            </a:custGeom>
            <a:solidFill>
              <a:srgbClr val="4ECDC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37" name="iš1ïďê">
              <a:extLst>
                <a:ext uri="{FF2B5EF4-FFF2-40B4-BE49-F238E27FC236}">
                  <a16:creationId xmlns:a16="http://schemas.microsoft.com/office/drawing/2014/main" id="{4B012B49-7CE3-AA8C-9B26-7DA7B708849D}"/>
                </a:ext>
              </a:extLst>
            </p:cNvPr>
            <p:cNvSpPr/>
            <p:nvPr/>
          </p:nvSpPr>
          <p:spPr bwMode="auto">
            <a:xfrm>
              <a:off x="6463815" y="4935461"/>
              <a:ext cx="45977" cy="45977"/>
            </a:xfrm>
            <a:custGeom>
              <a:avLst/>
              <a:gdLst>
                <a:gd name="T0" fmla="*/ 23 w 23"/>
                <a:gd name="T1" fmla="*/ 12 h 23"/>
                <a:gd name="T2" fmla="*/ 11 w 23"/>
                <a:gd name="T3" fmla="*/ 22 h 23"/>
                <a:gd name="T4" fmla="*/ 1 w 23"/>
                <a:gd name="T5" fmla="*/ 11 h 23"/>
                <a:gd name="T6" fmla="*/ 13 w 23"/>
                <a:gd name="T7" fmla="*/ 0 h 23"/>
                <a:gd name="T8" fmla="*/ 23 w 23"/>
                <a:gd name="T9" fmla="*/ 12 h 23"/>
              </a:gdLst>
              <a:ahLst/>
              <a:cxnLst>
                <a:cxn ang="0">
                  <a:pos x="T0" y="T1"/>
                </a:cxn>
                <a:cxn ang="0">
                  <a:pos x="T2" y="T3"/>
                </a:cxn>
                <a:cxn ang="0">
                  <a:pos x="T4" y="T5"/>
                </a:cxn>
                <a:cxn ang="0">
                  <a:pos x="T6" y="T7"/>
                </a:cxn>
                <a:cxn ang="0">
                  <a:pos x="T8" y="T9"/>
                </a:cxn>
              </a:cxnLst>
              <a:rect l="0" t="0" r="r" b="b"/>
              <a:pathLst>
                <a:path w="23" h="23">
                  <a:moveTo>
                    <a:pt x="23" y="12"/>
                  </a:moveTo>
                  <a:cubicBezTo>
                    <a:pt x="23" y="18"/>
                    <a:pt x="18" y="23"/>
                    <a:pt x="11" y="22"/>
                  </a:cubicBezTo>
                  <a:cubicBezTo>
                    <a:pt x="5" y="22"/>
                    <a:pt x="0" y="17"/>
                    <a:pt x="1" y="11"/>
                  </a:cubicBezTo>
                  <a:cubicBezTo>
                    <a:pt x="1" y="4"/>
                    <a:pt x="6" y="0"/>
                    <a:pt x="13" y="0"/>
                  </a:cubicBezTo>
                  <a:cubicBezTo>
                    <a:pt x="19" y="0"/>
                    <a:pt x="23" y="6"/>
                    <a:pt x="23" y="12"/>
                  </a:cubicBezTo>
                  <a:close/>
                </a:path>
              </a:pathLst>
            </a:custGeom>
            <a:solidFill>
              <a:srgbClr val="C44D5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38" name="iṡľiḋé">
              <a:extLst>
                <a:ext uri="{FF2B5EF4-FFF2-40B4-BE49-F238E27FC236}">
                  <a16:creationId xmlns:a16="http://schemas.microsoft.com/office/drawing/2014/main" id="{84FF92CD-024A-F3B5-242D-531D8FBA3B31}"/>
                </a:ext>
              </a:extLst>
            </p:cNvPr>
            <p:cNvSpPr/>
            <p:nvPr/>
          </p:nvSpPr>
          <p:spPr bwMode="auto">
            <a:xfrm>
              <a:off x="6496269" y="4978734"/>
              <a:ext cx="29750" cy="32454"/>
            </a:xfrm>
            <a:custGeom>
              <a:avLst/>
              <a:gdLst>
                <a:gd name="T0" fmla="*/ 16 w 16"/>
                <a:gd name="T1" fmla="*/ 9 h 16"/>
                <a:gd name="T2" fmla="*/ 8 w 16"/>
                <a:gd name="T3" fmla="*/ 16 h 16"/>
                <a:gd name="T4" fmla="*/ 0 w 16"/>
                <a:gd name="T5" fmla="*/ 8 h 16"/>
                <a:gd name="T6" fmla="*/ 9 w 16"/>
                <a:gd name="T7" fmla="*/ 1 h 16"/>
                <a:gd name="T8" fmla="*/ 16 w 16"/>
                <a:gd name="T9" fmla="*/ 9 h 16"/>
              </a:gdLst>
              <a:ahLst/>
              <a:cxnLst>
                <a:cxn ang="0">
                  <a:pos x="T0" y="T1"/>
                </a:cxn>
                <a:cxn ang="0">
                  <a:pos x="T2" y="T3"/>
                </a:cxn>
                <a:cxn ang="0">
                  <a:pos x="T4" y="T5"/>
                </a:cxn>
                <a:cxn ang="0">
                  <a:pos x="T6" y="T7"/>
                </a:cxn>
                <a:cxn ang="0">
                  <a:pos x="T8" y="T9"/>
                </a:cxn>
              </a:cxnLst>
              <a:rect l="0" t="0" r="r" b="b"/>
              <a:pathLst>
                <a:path w="16" h="16">
                  <a:moveTo>
                    <a:pt x="16" y="9"/>
                  </a:moveTo>
                  <a:cubicBezTo>
                    <a:pt x="16" y="13"/>
                    <a:pt x="12" y="16"/>
                    <a:pt x="8" y="16"/>
                  </a:cubicBezTo>
                  <a:cubicBezTo>
                    <a:pt x="3" y="16"/>
                    <a:pt x="0" y="12"/>
                    <a:pt x="0" y="8"/>
                  </a:cubicBezTo>
                  <a:cubicBezTo>
                    <a:pt x="1" y="4"/>
                    <a:pt x="4" y="0"/>
                    <a:pt x="9" y="1"/>
                  </a:cubicBezTo>
                  <a:cubicBezTo>
                    <a:pt x="13" y="1"/>
                    <a:pt x="16" y="5"/>
                    <a:pt x="16" y="9"/>
                  </a:cubicBezTo>
                  <a:close/>
                </a:path>
              </a:pathLst>
            </a:custGeom>
            <a:solidFill>
              <a:srgbClr val="C44D5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39" name="ïṩḷïḋe">
              <a:extLst>
                <a:ext uri="{FF2B5EF4-FFF2-40B4-BE49-F238E27FC236}">
                  <a16:creationId xmlns:a16="http://schemas.microsoft.com/office/drawing/2014/main" id="{C7DADA78-E9EF-E91D-DC70-358C993EC7C8}"/>
                </a:ext>
              </a:extLst>
            </p:cNvPr>
            <p:cNvSpPr/>
            <p:nvPr/>
          </p:nvSpPr>
          <p:spPr bwMode="auto">
            <a:xfrm>
              <a:off x="6266385" y="4713691"/>
              <a:ext cx="292088" cy="248816"/>
            </a:xfrm>
            <a:custGeom>
              <a:avLst/>
              <a:gdLst>
                <a:gd name="T0" fmla="*/ 43 w 108"/>
                <a:gd name="T1" fmla="*/ 1 h 92"/>
                <a:gd name="T2" fmla="*/ 57 w 108"/>
                <a:gd name="T3" fmla="*/ 11 h 92"/>
                <a:gd name="T4" fmla="*/ 71 w 108"/>
                <a:gd name="T5" fmla="*/ 0 h 92"/>
                <a:gd name="T6" fmla="*/ 77 w 108"/>
                <a:gd name="T7" fmla="*/ 15 h 92"/>
                <a:gd name="T8" fmla="*/ 95 w 108"/>
                <a:gd name="T9" fmla="*/ 12 h 92"/>
                <a:gd name="T10" fmla="*/ 91 w 108"/>
                <a:gd name="T11" fmla="*/ 28 h 92"/>
                <a:gd name="T12" fmla="*/ 108 w 108"/>
                <a:gd name="T13" fmla="*/ 33 h 92"/>
                <a:gd name="T14" fmla="*/ 95 w 108"/>
                <a:gd name="T15" fmla="*/ 46 h 92"/>
                <a:gd name="T16" fmla="*/ 106 w 108"/>
                <a:gd name="T17" fmla="*/ 57 h 92"/>
                <a:gd name="T18" fmla="*/ 88 w 108"/>
                <a:gd name="T19" fmla="*/ 63 h 92"/>
                <a:gd name="T20" fmla="*/ 91 w 108"/>
                <a:gd name="T21" fmla="*/ 79 h 92"/>
                <a:gd name="T22" fmla="*/ 72 w 108"/>
                <a:gd name="T23" fmla="*/ 76 h 92"/>
                <a:gd name="T24" fmla="*/ 65 w 108"/>
                <a:gd name="T25" fmla="*/ 91 h 92"/>
                <a:gd name="T26" fmla="*/ 52 w 108"/>
                <a:gd name="T27" fmla="*/ 82 h 92"/>
                <a:gd name="T28" fmla="*/ 37 w 108"/>
                <a:gd name="T29" fmla="*/ 92 h 92"/>
                <a:gd name="T30" fmla="*/ 31 w 108"/>
                <a:gd name="T31" fmla="*/ 77 h 92"/>
                <a:gd name="T32" fmla="*/ 13 w 108"/>
                <a:gd name="T33" fmla="*/ 80 h 92"/>
                <a:gd name="T34" fmla="*/ 18 w 108"/>
                <a:gd name="T35" fmla="*/ 64 h 92"/>
                <a:gd name="T36" fmla="*/ 0 w 108"/>
                <a:gd name="T37" fmla="*/ 59 h 92"/>
                <a:gd name="T38" fmla="*/ 13 w 108"/>
                <a:gd name="T39" fmla="*/ 47 h 92"/>
                <a:gd name="T40" fmla="*/ 2 w 108"/>
                <a:gd name="T41" fmla="*/ 35 h 92"/>
                <a:gd name="T42" fmla="*/ 20 w 108"/>
                <a:gd name="T43" fmla="*/ 29 h 92"/>
                <a:gd name="T44" fmla="*/ 18 w 108"/>
                <a:gd name="T45" fmla="*/ 14 h 92"/>
                <a:gd name="T46" fmla="*/ 36 w 108"/>
                <a:gd name="T47" fmla="*/ 16 h 92"/>
                <a:gd name="T48" fmla="*/ 43 w 108"/>
                <a:gd name="T49" fmla="*/ 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8" h="92">
                  <a:moveTo>
                    <a:pt x="43" y="1"/>
                  </a:moveTo>
                  <a:lnTo>
                    <a:pt x="57" y="11"/>
                  </a:lnTo>
                  <a:lnTo>
                    <a:pt x="71" y="0"/>
                  </a:lnTo>
                  <a:lnTo>
                    <a:pt x="77" y="15"/>
                  </a:lnTo>
                  <a:lnTo>
                    <a:pt x="95" y="12"/>
                  </a:lnTo>
                  <a:lnTo>
                    <a:pt x="91" y="28"/>
                  </a:lnTo>
                  <a:lnTo>
                    <a:pt x="108" y="33"/>
                  </a:lnTo>
                  <a:lnTo>
                    <a:pt x="95" y="46"/>
                  </a:lnTo>
                  <a:lnTo>
                    <a:pt x="106" y="57"/>
                  </a:lnTo>
                  <a:lnTo>
                    <a:pt x="88" y="63"/>
                  </a:lnTo>
                  <a:lnTo>
                    <a:pt x="91" y="79"/>
                  </a:lnTo>
                  <a:lnTo>
                    <a:pt x="72" y="76"/>
                  </a:lnTo>
                  <a:lnTo>
                    <a:pt x="65" y="91"/>
                  </a:lnTo>
                  <a:lnTo>
                    <a:pt x="52" y="82"/>
                  </a:lnTo>
                  <a:lnTo>
                    <a:pt x="37" y="92"/>
                  </a:lnTo>
                  <a:lnTo>
                    <a:pt x="31" y="77"/>
                  </a:lnTo>
                  <a:lnTo>
                    <a:pt x="13" y="80"/>
                  </a:lnTo>
                  <a:lnTo>
                    <a:pt x="18" y="64"/>
                  </a:lnTo>
                  <a:lnTo>
                    <a:pt x="0" y="59"/>
                  </a:lnTo>
                  <a:lnTo>
                    <a:pt x="13" y="47"/>
                  </a:lnTo>
                  <a:lnTo>
                    <a:pt x="2" y="35"/>
                  </a:lnTo>
                  <a:lnTo>
                    <a:pt x="20" y="29"/>
                  </a:lnTo>
                  <a:lnTo>
                    <a:pt x="18" y="14"/>
                  </a:lnTo>
                  <a:lnTo>
                    <a:pt x="36" y="16"/>
                  </a:lnTo>
                  <a:lnTo>
                    <a:pt x="43" y="1"/>
                  </a:lnTo>
                  <a:close/>
                </a:path>
              </a:pathLst>
            </a:custGeom>
            <a:solidFill>
              <a:srgbClr val="C44D5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40" name="îśḷïḓè">
              <a:extLst>
                <a:ext uri="{FF2B5EF4-FFF2-40B4-BE49-F238E27FC236}">
                  <a16:creationId xmlns:a16="http://schemas.microsoft.com/office/drawing/2014/main" id="{F86F6D5B-92CF-CE2D-A0F6-2F8977E34397}"/>
                </a:ext>
              </a:extLst>
            </p:cNvPr>
            <p:cNvSpPr/>
            <p:nvPr/>
          </p:nvSpPr>
          <p:spPr bwMode="auto">
            <a:xfrm>
              <a:off x="6718040" y="3266774"/>
              <a:ext cx="348883" cy="335360"/>
            </a:xfrm>
            <a:custGeom>
              <a:avLst/>
              <a:gdLst>
                <a:gd name="T0" fmla="*/ 20 w 178"/>
                <a:gd name="T1" fmla="*/ 52 h 171"/>
                <a:gd name="T2" fmla="*/ 9 w 178"/>
                <a:gd name="T3" fmla="*/ 46 h 171"/>
                <a:gd name="T4" fmla="*/ 18 w 178"/>
                <a:gd name="T5" fmla="*/ 28 h 171"/>
                <a:gd name="T6" fmla="*/ 39 w 178"/>
                <a:gd name="T7" fmla="*/ 21 h 171"/>
                <a:gd name="T8" fmla="*/ 43 w 178"/>
                <a:gd name="T9" fmla="*/ 32 h 171"/>
                <a:gd name="T10" fmla="*/ 46 w 178"/>
                <a:gd name="T11" fmla="*/ 39 h 171"/>
                <a:gd name="T12" fmla="*/ 88 w 178"/>
                <a:gd name="T13" fmla="*/ 0 h 171"/>
                <a:gd name="T14" fmla="*/ 120 w 178"/>
                <a:gd name="T15" fmla="*/ 23 h 171"/>
                <a:gd name="T16" fmla="*/ 111 w 178"/>
                <a:gd name="T17" fmla="*/ 28 h 171"/>
                <a:gd name="T18" fmla="*/ 96 w 178"/>
                <a:gd name="T19" fmla="*/ 39 h 171"/>
                <a:gd name="T20" fmla="*/ 104 w 178"/>
                <a:gd name="T21" fmla="*/ 59 h 171"/>
                <a:gd name="T22" fmla="*/ 127 w 178"/>
                <a:gd name="T23" fmla="*/ 67 h 171"/>
                <a:gd name="T24" fmla="*/ 133 w 178"/>
                <a:gd name="T25" fmla="*/ 53 h 171"/>
                <a:gd name="T26" fmla="*/ 139 w 178"/>
                <a:gd name="T27" fmla="*/ 42 h 171"/>
                <a:gd name="T28" fmla="*/ 178 w 178"/>
                <a:gd name="T29" fmla="*/ 82 h 171"/>
                <a:gd name="T30" fmla="*/ 140 w 178"/>
                <a:gd name="T31" fmla="*/ 119 h 171"/>
                <a:gd name="T32" fmla="*/ 148 w 178"/>
                <a:gd name="T33" fmla="*/ 125 h 171"/>
                <a:gd name="T34" fmla="*/ 159 w 178"/>
                <a:gd name="T35" fmla="*/ 130 h 171"/>
                <a:gd name="T36" fmla="*/ 148 w 178"/>
                <a:gd name="T37" fmla="*/ 153 h 171"/>
                <a:gd name="T38" fmla="*/ 130 w 178"/>
                <a:gd name="T39" fmla="*/ 160 h 171"/>
                <a:gd name="T40" fmla="*/ 123 w 178"/>
                <a:gd name="T41" fmla="*/ 150 h 171"/>
                <a:gd name="T42" fmla="*/ 115 w 178"/>
                <a:gd name="T43" fmla="*/ 142 h 171"/>
                <a:gd name="T44" fmla="*/ 86 w 178"/>
                <a:gd name="T45" fmla="*/ 171 h 171"/>
                <a:gd name="T46" fmla="*/ 0 w 178"/>
                <a:gd name="T47" fmla="*/ 86 h 171"/>
                <a:gd name="T48" fmla="*/ 27 w 178"/>
                <a:gd name="T49" fmla="*/ 59 h 171"/>
                <a:gd name="T50" fmla="*/ 20 w 178"/>
                <a:gd name="T51" fmla="*/ 52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8" h="171">
                  <a:moveTo>
                    <a:pt x="20" y="52"/>
                  </a:moveTo>
                  <a:cubicBezTo>
                    <a:pt x="13" y="50"/>
                    <a:pt x="9" y="49"/>
                    <a:pt x="9" y="46"/>
                  </a:cubicBezTo>
                  <a:cubicBezTo>
                    <a:pt x="8" y="41"/>
                    <a:pt x="10" y="34"/>
                    <a:pt x="18" y="28"/>
                  </a:cubicBezTo>
                  <a:cubicBezTo>
                    <a:pt x="27" y="20"/>
                    <a:pt x="34" y="18"/>
                    <a:pt x="39" y="21"/>
                  </a:cubicBezTo>
                  <a:cubicBezTo>
                    <a:pt x="42" y="23"/>
                    <a:pt x="42" y="27"/>
                    <a:pt x="43" y="32"/>
                  </a:cubicBezTo>
                  <a:cubicBezTo>
                    <a:pt x="43" y="36"/>
                    <a:pt x="43" y="37"/>
                    <a:pt x="46" y="39"/>
                  </a:cubicBezTo>
                  <a:cubicBezTo>
                    <a:pt x="52" y="43"/>
                    <a:pt x="71" y="24"/>
                    <a:pt x="88" y="0"/>
                  </a:cubicBezTo>
                  <a:cubicBezTo>
                    <a:pt x="102" y="1"/>
                    <a:pt x="121" y="18"/>
                    <a:pt x="120" y="23"/>
                  </a:cubicBezTo>
                  <a:cubicBezTo>
                    <a:pt x="120" y="26"/>
                    <a:pt x="115" y="27"/>
                    <a:pt x="111" y="28"/>
                  </a:cubicBezTo>
                  <a:cubicBezTo>
                    <a:pt x="103" y="30"/>
                    <a:pt x="97" y="34"/>
                    <a:pt x="96" y="39"/>
                  </a:cubicBezTo>
                  <a:cubicBezTo>
                    <a:pt x="95" y="43"/>
                    <a:pt x="95" y="50"/>
                    <a:pt x="104" y="59"/>
                  </a:cubicBezTo>
                  <a:cubicBezTo>
                    <a:pt x="113" y="67"/>
                    <a:pt x="122" y="70"/>
                    <a:pt x="127" y="67"/>
                  </a:cubicBezTo>
                  <a:cubicBezTo>
                    <a:pt x="132" y="64"/>
                    <a:pt x="135" y="61"/>
                    <a:pt x="133" y="53"/>
                  </a:cubicBezTo>
                  <a:cubicBezTo>
                    <a:pt x="132" y="50"/>
                    <a:pt x="131" y="43"/>
                    <a:pt x="139" y="42"/>
                  </a:cubicBezTo>
                  <a:cubicBezTo>
                    <a:pt x="146" y="40"/>
                    <a:pt x="170" y="62"/>
                    <a:pt x="178" y="82"/>
                  </a:cubicBezTo>
                  <a:cubicBezTo>
                    <a:pt x="157" y="92"/>
                    <a:pt x="139" y="113"/>
                    <a:pt x="140" y="119"/>
                  </a:cubicBezTo>
                  <a:cubicBezTo>
                    <a:pt x="140" y="121"/>
                    <a:pt x="142" y="125"/>
                    <a:pt x="148" y="125"/>
                  </a:cubicBezTo>
                  <a:cubicBezTo>
                    <a:pt x="153" y="125"/>
                    <a:pt x="157" y="127"/>
                    <a:pt x="159" y="130"/>
                  </a:cubicBezTo>
                  <a:cubicBezTo>
                    <a:pt x="161" y="134"/>
                    <a:pt x="160" y="141"/>
                    <a:pt x="148" y="153"/>
                  </a:cubicBezTo>
                  <a:cubicBezTo>
                    <a:pt x="141" y="160"/>
                    <a:pt x="134" y="161"/>
                    <a:pt x="130" y="160"/>
                  </a:cubicBezTo>
                  <a:cubicBezTo>
                    <a:pt x="126" y="159"/>
                    <a:pt x="125" y="155"/>
                    <a:pt x="123" y="150"/>
                  </a:cubicBezTo>
                  <a:cubicBezTo>
                    <a:pt x="122" y="144"/>
                    <a:pt x="120" y="142"/>
                    <a:pt x="115" y="142"/>
                  </a:cubicBezTo>
                  <a:cubicBezTo>
                    <a:pt x="105" y="143"/>
                    <a:pt x="94" y="155"/>
                    <a:pt x="86" y="171"/>
                  </a:cubicBezTo>
                  <a:cubicBezTo>
                    <a:pt x="0" y="86"/>
                    <a:pt x="0" y="86"/>
                    <a:pt x="0" y="86"/>
                  </a:cubicBezTo>
                  <a:cubicBezTo>
                    <a:pt x="18" y="72"/>
                    <a:pt x="28" y="65"/>
                    <a:pt x="27" y="59"/>
                  </a:cubicBezTo>
                  <a:cubicBezTo>
                    <a:pt x="27" y="56"/>
                    <a:pt x="27" y="53"/>
                    <a:pt x="20" y="52"/>
                  </a:cubicBezTo>
                  <a:close/>
                </a:path>
              </a:pathLst>
            </a:custGeom>
            <a:solidFill>
              <a:srgbClr val="B2D84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41" name="íṣḻiḍè">
              <a:extLst>
                <a:ext uri="{FF2B5EF4-FFF2-40B4-BE49-F238E27FC236}">
                  <a16:creationId xmlns:a16="http://schemas.microsoft.com/office/drawing/2014/main" id="{AB8D633E-D321-0067-92EA-94BA78726859}"/>
                </a:ext>
              </a:extLst>
            </p:cNvPr>
            <p:cNvSpPr/>
            <p:nvPr/>
          </p:nvSpPr>
          <p:spPr bwMode="auto">
            <a:xfrm>
              <a:off x="4919535" y="3929381"/>
              <a:ext cx="289383" cy="289383"/>
            </a:xfrm>
            <a:custGeom>
              <a:avLst/>
              <a:gdLst>
                <a:gd name="T0" fmla="*/ 77 w 147"/>
                <a:gd name="T1" fmla="*/ 5 h 148"/>
                <a:gd name="T2" fmla="*/ 85 w 147"/>
                <a:gd name="T3" fmla="*/ 6 h 148"/>
                <a:gd name="T4" fmla="*/ 91 w 147"/>
                <a:gd name="T5" fmla="*/ 7 h 148"/>
                <a:gd name="T6" fmla="*/ 99 w 147"/>
                <a:gd name="T7" fmla="*/ 10 h 148"/>
                <a:gd name="T8" fmla="*/ 105 w 147"/>
                <a:gd name="T9" fmla="*/ 12 h 148"/>
                <a:gd name="T10" fmla="*/ 112 w 147"/>
                <a:gd name="T11" fmla="*/ 16 h 148"/>
                <a:gd name="T12" fmla="*/ 117 w 147"/>
                <a:gd name="T13" fmla="*/ 20 h 148"/>
                <a:gd name="T14" fmla="*/ 123 w 147"/>
                <a:gd name="T15" fmla="*/ 25 h 148"/>
                <a:gd name="T16" fmla="*/ 127 w 147"/>
                <a:gd name="T17" fmla="*/ 30 h 148"/>
                <a:gd name="T18" fmla="*/ 132 w 147"/>
                <a:gd name="T19" fmla="*/ 37 h 148"/>
                <a:gd name="T20" fmla="*/ 135 w 147"/>
                <a:gd name="T21" fmla="*/ 42 h 148"/>
                <a:gd name="T22" fmla="*/ 139 w 147"/>
                <a:gd name="T23" fmla="*/ 50 h 148"/>
                <a:gd name="T24" fmla="*/ 141 w 147"/>
                <a:gd name="T25" fmla="*/ 56 h 148"/>
                <a:gd name="T26" fmla="*/ 142 w 147"/>
                <a:gd name="T27" fmla="*/ 64 h 148"/>
                <a:gd name="T28" fmla="*/ 143 w 147"/>
                <a:gd name="T29" fmla="*/ 70 h 148"/>
                <a:gd name="T30" fmla="*/ 143 w 147"/>
                <a:gd name="T31" fmla="*/ 78 h 148"/>
                <a:gd name="T32" fmla="*/ 142 w 147"/>
                <a:gd name="T33" fmla="*/ 85 h 148"/>
                <a:gd name="T34" fmla="*/ 141 w 147"/>
                <a:gd name="T35" fmla="*/ 93 h 148"/>
                <a:gd name="T36" fmla="*/ 139 w 147"/>
                <a:gd name="T37" fmla="*/ 99 h 148"/>
                <a:gd name="T38" fmla="*/ 135 w 147"/>
                <a:gd name="T39" fmla="*/ 106 h 148"/>
                <a:gd name="T40" fmla="*/ 132 w 147"/>
                <a:gd name="T41" fmla="*/ 112 h 148"/>
                <a:gd name="T42" fmla="*/ 127 w 147"/>
                <a:gd name="T43" fmla="*/ 118 h 148"/>
                <a:gd name="T44" fmla="*/ 123 w 147"/>
                <a:gd name="T45" fmla="*/ 123 h 148"/>
                <a:gd name="T46" fmla="*/ 117 w 147"/>
                <a:gd name="T47" fmla="*/ 129 h 148"/>
                <a:gd name="T48" fmla="*/ 112 w 147"/>
                <a:gd name="T49" fmla="*/ 133 h 148"/>
                <a:gd name="T50" fmla="*/ 105 w 147"/>
                <a:gd name="T51" fmla="*/ 137 h 148"/>
                <a:gd name="T52" fmla="*/ 99 w 147"/>
                <a:gd name="T53" fmla="*/ 139 h 148"/>
                <a:gd name="T54" fmla="*/ 91 w 147"/>
                <a:gd name="T55" fmla="*/ 142 h 148"/>
                <a:gd name="T56" fmla="*/ 85 w 147"/>
                <a:gd name="T57" fmla="*/ 143 h 148"/>
                <a:gd name="T58" fmla="*/ 77 w 147"/>
                <a:gd name="T59" fmla="*/ 144 h 148"/>
                <a:gd name="T60" fmla="*/ 70 w 147"/>
                <a:gd name="T61" fmla="*/ 144 h 148"/>
                <a:gd name="T62" fmla="*/ 62 w 147"/>
                <a:gd name="T63" fmla="*/ 143 h 148"/>
                <a:gd name="T64" fmla="*/ 56 w 147"/>
                <a:gd name="T65" fmla="*/ 142 h 148"/>
                <a:gd name="T66" fmla="*/ 48 w 147"/>
                <a:gd name="T67" fmla="*/ 139 h 148"/>
                <a:gd name="T68" fmla="*/ 42 w 147"/>
                <a:gd name="T69" fmla="*/ 137 h 148"/>
                <a:gd name="T70" fmla="*/ 35 w 147"/>
                <a:gd name="T71" fmla="*/ 133 h 148"/>
                <a:gd name="T72" fmla="*/ 30 w 147"/>
                <a:gd name="T73" fmla="*/ 129 h 148"/>
                <a:gd name="T74" fmla="*/ 24 w 147"/>
                <a:gd name="T75" fmla="*/ 123 h 148"/>
                <a:gd name="T76" fmla="*/ 20 w 147"/>
                <a:gd name="T77" fmla="*/ 118 h 148"/>
                <a:gd name="T78" fmla="*/ 15 w 147"/>
                <a:gd name="T79" fmla="*/ 112 h 148"/>
                <a:gd name="T80" fmla="*/ 12 w 147"/>
                <a:gd name="T81" fmla="*/ 106 h 148"/>
                <a:gd name="T82" fmla="*/ 8 w 147"/>
                <a:gd name="T83" fmla="*/ 99 h 148"/>
                <a:gd name="T84" fmla="*/ 6 w 147"/>
                <a:gd name="T85" fmla="*/ 93 h 148"/>
                <a:gd name="T86" fmla="*/ 5 w 147"/>
                <a:gd name="T87" fmla="*/ 85 h 148"/>
                <a:gd name="T88" fmla="*/ 4 w 147"/>
                <a:gd name="T89" fmla="*/ 78 h 148"/>
                <a:gd name="T90" fmla="*/ 4 w 147"/>
                <a:gd name="T91" fmla="*/ 70 h 148"/>
                <a:gd name="T92" fmla="*/ 5 w 147"/>
                <a:gd name="T93" fmla="*/ 64 h 148"/>
                <a:gd name="T94" fmla="*/ 6 w 147"/>
                <a:gd name="T95" fmla="*/ 56 h 148"/>
                <a:gd name="T96" fmla="*/ 8 w 147"/>
                <a:gd name="T97" fmla="*/ 50 h 148"/>
                <a:gd name="T98" fmla="*/ 12 w 147"/>
                <a:gd name="T99" fmla="*/ 42 h 148"/>
                <a:gd name="T100" fmla="*/ 15 w 147"/>
                <a:gd name="T101" fmla="*/ 37 h 148"/>
                <a:gd name="T102" fmla="*/ 20 w 147"/>
                <a:gd name="T103" fmla="*/ 30 h 148"/>
                <a:gd name="T104" fmla="*/ 24 w 147"/>
                <a:gd name="T105" fmla="*/ 25 h 148"/>
                <a:gd name="T106" fmla="*/ 30 w 147"/>
                <a:gd name="T107" fmla="*/ 20 h 148"/>
                <a:gd name="T108" fmla="*/ 35 w 147"/>
                <a:gd name="T109" fmla="*/ 16 h 148"/>
                <a:gd name="T110" fmla="*/ 42 w 147"/>
                <a:gd name="T111" fmla="*/ 12 h 148"/>
                <a:gd name="T112" fmla="*/ 48 w 147"/>
                <a:gd name="T113" fmla="*/ 10 h 148"/>
                <a:gd name="T114" fmla="*/ 56 w 147"/>
                <a:gd name="T115" fmla="*/ 7 h 148"/>
                <a:gd name="T116" fmla="*/ 62 w 147"/>
                <a:gd name="T117" fmla="*/ 6 h 148"/>
                <a:gd name="T118" fmla="*/ 70 w 147"/>
                <a:gd name="T119" fmla="*/ 5 h 148"/>
                <a:gd name="T120" fmla="*/ 77 w 147"/>
                <a:gd name="T121" fmla="*/ 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 h="148">
                  <a:moveTo>
                    <a:pt x="77" y="5"/>
                  </a:moveTo>
                  <a:cubicBezTo>
                    <a:pt x="78" y="9"/>
                    <a:pt x="82" y="10"/>
                    <a:pt x="85" y="6"/>
                  </a:cubicBezTo>
                  <a:cubicBezTo>
                    <a:pt x="87" y="2"/>
                    <a:pt x="90" y="2"/>
                    <a:pt x="91" y="7"/>
                  </a:cubicBezTo>
                  <a:cubicBezTo>
                    <a:pt x="92" y="12"/>
                    <a:pt x="95" y="13"/>
                    <a:pt x="99" y="10"/>
                  </a:cubicBezTo>
                  <a:cubicBezTo>
                    <a:pt x="102" y="6"/>
                    <a:pt x="105" y="7"/>
                    <a:pt x="105" y="12"/>
                  </a:cubicBezTo>
                  <a:cubicBezTo>
                    <a:pt x="105" y="17"/>
                    <a:pt x="108" y="19"/>
                    <a:pt x="112" y="16"/>
                  </a:cubicBezTo>
                  <a:cubicBezTo>
                    <a:pt x="116" y="14"/>
                    <a:pt x="118" y="15"/>
                    <a:pt x="117" y="20"/>
                  </a:cubicBezTo>
                  <a:cubicBezTo>
                    <a:pt x="116" y="25"/>
                    <a:pt x="118" y="27"/>
                    <a:pt x="123" y="25"/>
                  </a:cubicBezTo>
                  <a:cubicBezTo>
                    <a:pt x="128" y="24"/>
                    <a:pt x="129" y="26"/>
                    <a:pt x="127" y="30"/>
                  </a:cubicBezTo>
                  <a:cubicBezTo>
                    <a:pt x="125" y="35"/>
                    <a:pt x="127" y="37"/>
                    <a:pt x="132" y="37"/>
                  </a:cubicBezTo>
                  <a:cubicBezTo>
                    <a:pt x="137" y="36"/>
                    <a:pt x="138" y="39"/>
                    <a:pt x="135" y="42"/>
                  </a:cubicBezTo>
                  <a:cubicBezTo>
                    <a:pt x="132" y="46"/>
                    <a:pt x="134" y="49"/>
                    <a:pt x="139" y="50"/>
                  </a:cubicBezTo>
                  <a:cubicBezTo>
                    <a:pt x="143" y="50"/>
                    <a:pt x="144" y="53"/>
                    <a:pt x="141" y="56"/>
                  </a:cubicBezTo>
                  <a:cubicBezTo>
                    <a:pt x="137" y="59"/>
                    <a:pt x="138" y="63"/>
                    <a:pt x="142" y="64"/>
                  </a:cubicBezTo>
                  <a:cubicBezTo>
                    <a:pt x="147" y="65"/>
                    <a:pt x="147" y="68"/>
                    <a:pt x="143" y="70"/>
                  </a:cubicBezTo>
                  <a:cubicBezTo>
                    <a:pt x="139" y="73"/>
                    <a:pt x="139" y="76"/>
                    <a:pt x="143" y="78"/>
                  </a:cubicBezTo>
                  <a:cubicBezTo>
                    <a:pt x="147" y="81"/>
                    <a:pt x="147" y="84"/>
                    <a:pt x="142" y="85"/>
                  </a:cubicBezTo>
                  <a:cubicBezTo>
                    <a:pt x="138" y="86"/>
                    <a:pt x="137" y="90"/>
                    <a:pt x="141" y="93"/>
                  </a:cubicBezTo>
                  <a:cubicBezTo>
                    <a:pt x="144" y="96"/>
                    <a:pt x="143" y="99"/>
                    <a:pt x="139" y="99"/>
                  </a:cubicBezTo>
                  <a:cubicBezTo>
                    <a:pt x="134" y="99"/>
                    <a:pt x="132" y="103"/>
                    <a:pt x="135" y="106"/>
                  </a:cubicBezTo>
                  <a:cubicBezTo>
                    <a:pt x="138" y="110"/>
                    <a:pt x="137" y="113"/>
                    <a:pt x="132" y="112"/>
                  </a:cubicBezTo>
                  <a:cubicBezTo>
                    <a:pt x="127" y="111"/>
                    <a:pt x="125" y="114"/>
                    <a:pt x="127" y="118"/>
                  </a:cubicBezTo>
                  <a:cubicBezTo>
                    <a:pt x="129" y="123"/>
                    <a:pt x="128" y="125"/>
                    <a:pt x="123" y="123"/>
                  </a:cubicBezTo>
                  <a:cubicBezTo>
                    <a:pt x="118" y="122"/>
                    <a:pt x="116" y="124"/>
                    <a:pt x="117" y="129"/>
                  </a:cubicBezTo>
                  <a:cubicBezTo>
                    <a:pt x="118" y="133"/>
                    <a:pt x="116" y="135"/>
                    <a:pt x="112" y="133"/>
                  </a:cubicBezTo>
                  <a:cubicBezTo>
                    <a:pt x="108" y="130"/>
                    <a:pt x="105" y="132"/>
                    <a:pt x="105" y="137"/>
                  </a:cubicBezTo>
                  <a:cubicBezTo>
                    <a:pt x="105" y="141"/>
                    <a:pt x="102" y="143"/>
                    <a:pt x="99" y="139"/>
                  </a:cubicBezTo>
                  <a:cubicBezTo>
                    <a:pt x="95" y="136"/>
                    <a:pt x="92" y="137"/>
                    <a:pt x="91" y="142"/>
                  </a:cubicBezTo>
                  <a:cubicBezTo>
                    <a:pt x="90" y="146"/>
                    <a:pt x="87" y="147"/>
                    <a:pt x="85" y="143"/>
                  </a:cubicBezTo>
                  <a:cubicBezTo>
                    <a:pt x="82" y="139"/>
                    <a:pt x="78" y="139"/>
                    <a:pt x="77" y="144"/>
                  </a:cubicBezTo>
                  <a:cubicBezTo>
                    <a:pt x="75" y="148"/>
                    <a:pt x="72" y="148"/>
                    <a:pt x="70" y="144"/>
                  </a:cubicBezTo>
                  <a:cubicBezTo>
                    <a:pt x="68" y="139"/>
                    <a:pt x="65" y="139"/>
                    <a:pt x="62" y="143"/>
                  </a:cubicBezTo>
                  <a:cubicBezTo>
                    <a:pt x="60" y="147"/>
                    <a:pt x="57" y="146"/>
                    <a:pt x="56" y="142"/>
                  </a:cubicBezTo>
                  <a:cubicBezTo>
                    <a:pt x="55" y="137"/>
                    <a:pt x="52" y="136"/>
                    <a:pt x="48" y="139"/>
                  </a:cubicBezTo>
                  <a:cubicBezTo>
                    <a:pt x="45" y="143"/>
                    <a:pt x="42" y="141"/>
                    <a:pt x="42" y="137"/>
                  </a:cubicBezTo>
                  <a:cubicBezTo>
                    <a:pt x="42" y="132"/>
                    <a:pt x="39" y="130"/>
                    <a:pt x="35" y="133"/>
                  </a:cubicBezTo>
                  <a:cubicBezTo>
                    <a:pt x="31" y="135"/>
                    <a:pt x="29" y="133"/>
                    <a:pt x="30" y="129"/>
                  </a:cubicBezTo>
                  <a:cubicBezTo>
                    <a:pt x="31" y="124"/>
                    <a:pt x="28" y="122"/>
                    <a:pt x="24" y="123"/>
                  </a:cubicBezTo>
                  <a:cubicBezTo>
                    <a:pt x="19" y="125"/>
                    <a:pt x="18" y="123"/>
                    <a:pt x="20" y="118"/>
                  </a:cubicBezTo>
                  <a:cubicBezTo>
                    <a:pt x="22" y="114"/>
                    <a:pt x="20" y="111"/>
                    <a:pt x="15" y="112"/>
                  </a:cubicBezTo>
                  <a:cubicBezTo>
                    <a:pt x="10" y="113"/>
                    <a:pt x="9" y="110"/>
                    <a:pt x="12" y="106"/>
                  </a:cubicBezTo>
                  <a:cubicBezTo>
                    <a:pt x="15" y="103"/>
                    <a:pt x="13" y="99"/>
                    <a:pt x="8" y="99"/>
                  </a:cubicBezTo>
                  <a:cubicBezTo>
                    <a:pt x="4" y="99"/>
                    <a:pt x="3" y="96"/>
                    <a:pt x="6" y="93"/>
                  </a:cubicBezTo>
                  <a:cubicBezTo>
                    <a:pt x="10" y="90"/>
                    <a:pt x="9" y="86"/>
                    <a:pt x="5" y="85"/>
                  </a:cubicBezTo>
                  <a:cubicBezTo>
                    <a:pt x="0" y="84"/>
                    <a:pt x="0" y="81"/>
                    <a:pt x="4" y="78"/>
                  </a:cubicBezTo>
                  <a:cubicBezTo>
                    <a:pt x="8" y="76"/>
                    <a:pt x="8" y="73"/>
                    <a:pt x="4" y="70"/>
                  </a:cubicBezTo>
                  <a:cubicBezTo>
                    <a:pt x="0" y="68"/>
                    <a:pt x="0" y="65"/>
                    <a:pt x="5" y="64"/>
                  </a:cubicBezTo>
                  <a:cubicBezTo>
                    <a:pt x="9" y="63"/>
                    <a:pt x="10" y="59"/>
                    <a:pt x="6" y="56"/>
                  </a:cubicBezTo>
                  <a:cubicBezTo>
                    <a:pt x="3" y="53"/>
                    <a:pt x="4" y="50"/>
                    <a:pt x="8" y="50"/>
                  </a:cubicBezTo>
                  <a:cubicBezTo>
                    <a:pt x="13" y="49"/>
                    <a:pt x="15" y="46"/>
                    <a:pt x="12" y="42"/>
                  </a:cubicBezTo>
                  <a:cubicBezTo>
                    <a:pt x="9" y="39"/>
                    <a:pt x="10" y="36"/>
                    <a:pt x="15" y="37"/>
                  </a:cubicBezTo>
                  <a:cubicBezTo>
                    <a:pt x="20" y="37"/>
                    <a:pt x="22" y="35"/>
                    <a:pt x="20" y="30"/>
                  </a:cubicBezTo>
                  <a:cubicBezTo>
                    <a:pt x="18" y="26"/>
                    <a:pt x="19" y="24"/>
                    <a:pt x="24" y="25"/>
                  </a:cubicBezTo>
                  <a:cubicBezTo>
                    <a:pt x="28" y="27"/>
                    <a:pt x="31" y="25"/>
                    <a:pt x="30" y="20"/>
                  </a:cubicBezTo>
                  <a:cubicBezTo>
                    <a:pt x="29" y="15"/>
                    <a:pt x="31" y="14"/>
                    <a:pt x="35" y="16"/>
                  </a:cubicBezTo>
                  <a:cubicBezTo>
                    <a:pt x="39" y="19"/>
                    <a:pt x="42" y="17"/>
                    <a:pt x="42" y="12"/>
                  </a:cubicBezTo>
                  <a:cubicBezTo>
                    <a:pt x="42" y="7"/>
                    <a:pt x="45" y="6"/>
                    <a:pt x="48" y="10"/>
                  </a:cubicBezTo>
                  <a:cubicBezTo>
                    <a:pt x="52" y="13"/>
                    <a:pt x="55" y="12"/>
                    <a:pt x="56" y="7"/>
                  </a:cubicBezTo>
                  <a:cubicBezTo>
                    <a:pt x="57" y="2"/>
                    <a:pt x="60" y="2"/>
                    <a:pt x="62" y="6"/>
                  </a:cubicBezTo>
                  <a:cubicBezTo>
                    <a:pt x="65" y="10"/>
                    <a:pt x="68" y="9"/>
                    <a:pt x="70" y="5"/>
                  </a:cubicBezTo>
                  <a:cubicBezTo>
                    <a:pt x="72" y="0"/>
                    <a:pt x="75" y="0"/>
                    <a:pt x="77" y="5"/>
                  </a:cubicBezTo>
                  <a:close/>
                </a:path>
              </a:pathLst>
            </a:custGeom>
            <a:solidFill>
              <a:srgbClr val="B2D84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42" name="iŝḻiḑè">
              <a:extLst>
                <a:ext uri="{FF2B5EF4-FFF2-40B4-BE49-F238E27FC236}">
                  <a16:creationId xmlns:a16="http://schemas.microsoft.com/office/drawing/2014/main" id="{825B699A-CA83-F88A-9AC3-DB9C095FC6ED}"/>
                </a:ext>
              </a:extLst>
            </p:cNvPr>
            <p:cNvSpPr/>
            <p:nvPr/>
          </p:nvSpPr>
          <p:spPr bwMode="auto">
            <a:xfrm>
              <a:off x="4962807" y="3975357"/>
              <a:ext cx="202839" cy="200134"/>
            </a:xfrm>
            <a:prstGeom prst="ellipse">
              <a:avLst/>
            </a:pr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43" name="í$ḷïḍê">
              <a:extLst>
                <a:ext uri="{FF2B5EF4-FFF2-40B4-BE49-F238E27FC236}">
                  <a16:creationId xmlns:a16="http://schemas.microsoft.com/office/drawing/2014/main" id="{3C08BC64-1CF8-45CB-2850-3C1FF60C0BB4}"/>
                </a:ext>
              </a:extLst>
            </p:cNvPr>
            <p:cNvSpPr/>
            <p:nvPr/>
          </p:nvSpPr>
          <p:spPr bwMode="auto">
            <a:xfrm>
              <a:off x="6266385" y="4015925"/>
              <a:ext cx="248816" cy="286679"/>
            </a:xfrm>
            <a:custGeom>
              <a:avLst/>
              <a:gdLst>
                <a:gd name="T0" fmla="*/ 95 w 127"/>
                <a:gd name="T1" fmla="*/ 15 h 147"/>
                <a:gd name="T2" fmla="*/ 23 w 127"/>
                <a:gd name="T3" fmla="*/ 32 h 147"/>
                <a:gd name="T4" fmla="*/ 14 w 127"/>
                <a:gd name="T5" fmla="*/ 58 h 147"/>
                <a:gd name="T6" fmla="*/ 4 w 127"/>
                <a:gd name="T7" fmla="*/ 109 h 147"/>
                <a:gd name="T8" fmla="*/ 7 w 127"/>
                <a:gd name="T9" fmla="*/ 127 h 147"/>
                <a:gd name="T10" fmla="*/ 20 w 127"/>
                <a:gd name="T11" fmla="*/ 134 h 147"/>
                <a:gd name="T12" fmla="*/ 33 w 127"/>
                <a:gd name="T13" fmla="*/ 142 h 147"/>
                <a:gd name="T14" fmla="*/ 50 w 127"/>
                <a:gd name="T15" fmla="*/ 138 h 147"/>
                <a:gd name="T16" fmla="*/ 92 w 127"/>
                <a:gd name="T17" fmla="*/ 106 h 147"/>
                <a:gd name="T18" fmla="*/ 111 w 127"/>
                <a:gd name="T19" fmla="*/ 88 h 147"/>
                <a:gd name="T20" fmla="*/ 95 w 127"/>
                <a:gd name="T21" fmla="*/ 1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7" h="147">
                  <a:moveTo>
                    <a:pt x="95" y="15"/>
                  </a:moveTo>
                  <a:cubicBezTo>
                    <a:pt x="71" y="0"/>
                    <a:pt x="38" y="7"/>
                    <a:pt x="23" y="32"/>
                  </a:cubicBezTo>
                  <a:cubicBezTo>
                    <a:pt x="17" y="40"/>
                    <a:pt x="15" y="49"/>
                    <a:pt x="14" y="58"/>
                  </a:cubicBezTo>
                  <a:cubicBezTo>
                    <a:pt x="13" y="84"/>
                    <a:pt x="9" y="97"/>
                    <a:pt x="4" y="109"/>
                  </a:cubicBezTo>
                  <a:cubicBezTo>
                    <a:pt x="0" y="119"/>
                    <a:pt x="1" y="122"/>
                    <a:pt x="7" y="127"/>
                  </a:cubicBezTo>
                  <a:cubicBezTo>
                    <a:pt x="10" y="128"/>
                    <a:pt x="15" y="131"/>
                    <a:pt x="20" y="134"/>
                  </a:cubicBezTo>
                  <a:cubicBezTo>
                    <a:pt x="25" y="138"/>
                    <a:pt x="30" y="141"/>
                    <a:pt x="33" y="142"/>
                  </a:cubicBezTo>
                  <a:cubicBezTo>
                    <a:pt x="39" y="147"/>
                    <a:pt x="43" y="146"/>
                    <a:pt x="50" y="138"/>
                  </a:cubicBezTo>
                  <a:cubicBezTo>
                    <a:pt x="58" y="128"/>
                    <a:pt x="68" y="119"/>
                    <a:pt x="92" y="106"/>
                  </a:cubicBezTo>
                  <a:cubicBezTo>
                    <a:pt x="99" y="102"/>
                    <a:pt x="106" y="96"/>
                    <a:pt x="111" y="88"/>
                  </a:cubicBezTo>
                  <a:cubicBezTo>
                    <a:pt x="127" y="63"/>
                    <a:pt x="120" y="31"/>
                    <a:pt x="95" y="15"/>
                  </a:cubicBezTo>
                  <a:close/>
                </a:path>
              </a:pathLst>
            </a:custGeom>
            <a:solidFill>
              <a:srgbClr val="FF6B6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44" name="îŝľïďê">
              <a:extLst>
                <a:ext uri="{FF2B5EF4-FFF2-40B4-BE49-F238E27FC236}">
                  <a16:creationId xmlns:a16="http://schemas.microsoft.com/office/drawing/2014/main" id="{CF717D5B-8698-C970-502B-53F4202AB43D}"/>
                </a:ext>
              </a:extLst>
            </p:cNvPr>
            <p:cNvSpPr/>
            <p:nvPr/>
          </p:nvSpPr>
          <p:spPr bwMode="auto">
            <a:xfrm>
              <a:off x="6258272" y="4264741"/>
              <a:ext cx="78431" cy="54090"/>
            </a:xfrm>
            <a:custGeom>
              <a:avLst/>
              <a:gdLst>
                <a:gd name="T0" fmla="*/ 38 w 39"/>
                <a:gd name="T1" fmla="*/ 21 h 28"/>
                <a:gd name="T2" fmla="*/ 6 w 39"/>
                <a:gd name="T3" fmla="*/ 1 h 28"/>
                <a:gd name="T4" fmla="*/ 2 w 39"/>
                <a:gd name="T5" fmla="*/ 2 h 28"/>
                <a:gd name="T6" fmla="*/ 1 w 39"/>
                <a:gd name="T7" fmla="*/ 3 h 28"/>
                <a:gd name="T8" fmla="*/ 2 w 39"/>
                <a:gd name="T9" fmla="*/ 7 h 28"/>
                <a:gd name="T10" fmla="*/ 34 w 39"/>
                <a:gd name="T11" fmla="*/ 27 h 28"/>
                <a:gd name="T12" fmla="*/ 38 w 39"/>
                <a:gd name="T13" fmla="*/ 26 h 28"/>
                <a:gd name="T14" fmla="*/ 39 w 39"/>
                <a:gd name="T15" fmla="*/ 25 h 28"/>
                <a:gd name="T16" fmla="*/ 38 w 39"/>
                <a:gd name="T17" fmla="*/ 2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8">
                  <a:moveTo>
                    <a:pt x="38" y="21"/>
                  </a:moveTo>
                  <a:cubicBezTo>
                    <a:pt x="6" y="1"/>
                    <a:pt x="6" y="1"/>
                    <a:pt x="6" y="1"/>
                  </a:cubicBezTo>
                  <a:cubicBezTo>
                    <a:pt x="5" y="0"/>
                    <a:pt x="3" y="0"/>
                    <a:pt x="2" y="2"/>
                  </a:cubicBezTo>
                  <a:cubicBezTo>
                    <a:pt x="1" y="3"/>
                    <a:pt x="1" y="3"/>
                    <a:pt x="1" y="3"/>
                  </a:cubicBezTo>
                  <a:cubicBezTo>
                    <a:pt x="0" y="4"/>
                    <a:pt x="1" y="6"/>
                    <a:pt x="2" y="7"/>
                  </a:cubicBezTo>
                  <a:cubicBezTo>
                    <a:pt x="34" y="27"/>
                    <a:pt x="34" y="27"/>
                    <a:pt x="34" y="27"/>
                  </a:cubicBezTo>
                  <a:cubicBezTo>
                    <a:pt x="35" y="28"/>
                    <a:pt x="37" y="27"/>
                    <a:pt x="38" y="26"/>
                  </a:cubicBezTo>
                  <a:cubicBezTo>
                    <a:pt x="39" y="25"/>
                    <a:pt x="39" y="25"/>
                    <a:pt x="39" y="25"/>
                  </a:cubicBezTo>
                  <a:cubicBezTo>
                    <a:pt x="39" y="23"/>
                    <a:pt x="39" y="22"/>
                    <a:pt x="38" y="21"/>
                  </a:cubicBezTo>
                  <a:close/>
                </a:path>
              </a:pathLst>
            </a:custGeom>
            <a:solidFill>
              <a:srgbClr val="FF6B6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45" name="iṧ1ïḋe">
              <a:extLst>
                <a:ext uri="{FF2B5EF4-FFF2-40B4-BE49-F238E27FC236}">
                  <a16:creationId xmlns:a16="http://schemas.microsoft.com/office/drawing/2014/main" id="{E335DB3B-D881-6D6E-6A55-C48C4A9900FE}"/>
                </a:ext>
              </a:extLst>
            </p:cNvPr>
            <p:cNvSpPr/>
            <p:nvPr/>
          </p:nvSpPr>
          <p:spPr bwMode="auto">
            <a:xfrm>
              <a:off x="6247454" y="4280968"/>
              <a:ext cx="75727" cy="54090"/>
            </a:xfrm>
            <a:custGeom>
              <a:avLst/>
              <a:gdLst>
                <a:gd name="T0" fmla="*/ 38 w 39"/>
                <a:gd name="T1" fmla="*/ 21 h 28"/>
                <a:gd name="T2" fmla="*/ 6 w 39"/>
                <a:gd name="T3" fmla="*/ 1 h 28"/>
                <a:gd name="T4" fmla="*/ 2 w 39"/>
                <a:gd name="T5" fmla="*/ 2 h 28"/>
                <a:gd name="T6" fmla="*/ 1 w 39"/>
                <a:gd name="T7" fmla="*/ 4 h 28"/>
                <a:gd name="T8" fmla="*/ 2 w 39"/>
                <a:gd name="T9" fmla="*/ 8 h 28"/>
                <a:gd name="T10" fmla="*/ 34 w 39"/>
                <a:gd name="T11" fmla="*/ 28 h 28"/>
                <a:gd name="T12" fmla="*/ 38 w 39"/>
                <a:gd name="T13" fmla="*/ 27 h 28"/>
                <a:gd name="T14" fmla="*/ 39 w 39"/>
                <a:gd name="T15" fmla="*/ 25 h 28"/>
                <a:gd name="T16" fmla="*/ 38 w 39"/>
                <a:gd name="T17" fmla="*/ 2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8">
                  <a:moveTo>
                    <a:pt x="38" y="21"/>
                  </a:moveTo>
                  <a:cubicBezTo>
                    <a:pt x="6" y="1"/>
                    <a:pt x="6" y="1"/>
                    <a:pt x="6" y="1"/>
                  </a:cubicBezTo>
                  <a:cubicBezTo>
                    <a:pt x="5" y="0"/>
                    <a:pt x="3" y="1"/>
                    <a:pt x="2" y="2"/>
                  </a:cubicBezTo>
                  <a:cubicBezTo>
                    <a:pt x="1" y="4"/>
                    <a:pt x="1" y="4"/>
                    <a:pt x="1" y="4"/>
                  </a:cubicBezTo>
                  <a:cubicBezTo>
                    <a:pt x="0" y="5"/>
                    <a:pt x="1" y="7"/>
                    <a:pt x="2" y="8"/>
                  </a:cubicBezTo>
                  <a:cubicBezTo>
                    <a:pt x="34" y="28"/>
                    <a:pt x="34" y="28"/>
                    <a:pt x="34" y="28"/>
                  </a:cubicBezTo>
                  <a:cubicBezTo>
                    <a:pt x="35" y="28"/>
                    <a:pt x="37" y="28"/>
                    <a:pt x="38" y="27"/>
                  </a:cubicBezTo>
                  <a:cubicBezTo>
                    <a:pt x="39" y="25"/>
                    <a:pt x="39" y="25"/>
                    <a:pt x="39" y="25"/>
                  </a:cubicBezTo>
                  <a:cubicBezTo>
                    <a:pt x="39" y="24"/>
                    <a:pt x="39" y="22"/>
                    <a:pt x="38" y="21"/>
                  </a:cubicBezTo>
                  <a:close/>
                </a:path>
              </a:pathLst>
            </a:custGeom>
            <a:solidFill>
              <a:srgbClr val="FF6B6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46" name="ïś1ïḍè">
              <a:extLst>
                <a:ext uri="{FF2B5EF4-FFF2-40B4-BE49-F238E27FC236}">
                  <a16:creationId xmlns:a16="http://schemas.microsoft.com/office/drawing/2014/main" id="{54CF1966-2F82-0045-5FC5-302C9C5920F3}"/>
                </a:ext>
              </a:extLst>
            </p:cNvPr>
            <p:cNvSpPr/>
            <p:nvPr/>
          </p:nvSpPr>
          <p:spPr bwMode="auto">
            <a:xfrm>
              <a:off x="6236635" y="4299900"/>
              <a:ext cx="75727" cy="56795"/>
            </a:xfrm>
            <a:custGeom>
              <a:avLst/>
              <a:gdLst>
                <a:gd name="T0" fmla="*/ 38 w 39"/>
                <a:gd name="T1" fmla="*/ 21 h 28"/>
                <a:gd name="T2" fmla="*/ 6 w 39"/>
                <a:gd name="T3" fmla="*/ 1 h 28"/>
                <a:gd name="T4" fmla="*/ 2 w 39"/>
                <a:gd name="T5" fmla="*/ 2 h 28"/>
                <a:gd name="T6" fmla="*/ 1 w 39"/>
                <a:gd name="T7" fmla="*/ 3 h 28"/>
                <a:gd name="T8" fmla="*/ 2 w 39"/>
                <a:gd name="T9" fmla="*/ 7 h 28"/>
                <a:gd name="T10" fmla="*/ 34 w 39"/>
                <a:gd name="T11" fmla="*/ 27 h 28"/>
                <a:gd name="T12" fmla="*/ 38 w 39"/>
                <a:gd name="T13" fmla="*/ 26 h 28"/>
                <a:gd name="T14" fmla="*/ 39 w 39"/>
                <a:gd name="T15" fmla="*/ 25 h 28"/>
                <a:gd name="T16" fmla="*/ 38 w 39"/>
                <a:gd name="T17" fmla="*/ 2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8">
                  <a:moveTo>
                    <a:pt x="38" y="21"/>
                  </a:moveTo>
                  <a:cubicBezTo>
                    <a:pt x="6" y="1"/>
                    <a:pt x="6" y="1"/>
                    <a:pt x="6" y="1"/>
                  </a:cubicBezTo>
                  <a:cubicBezTo>
                    <a:pt x="5" y="0"/>
                    <a:pt x="3" y="0"/>
                    <a:pt x="2" y="2"/>
                  </a:cubicBezTo>
                  <a:cubicBezTo>
                    <a:pt x="1" y="3"/>
                    <a:pt x="1" y="3"/>
                    <a:pt x="1" y="3"/>
                  </a:cubicBezTo>
                  <a:cubicBezTo>
                    <a:pt x="0" y="4"/>
                    <a:pt x="1" y="6"/>
                    <a:pt x="2" y="7"/>
                  </a:cubicBezTo>
                  <a:cubicBezTo>
                    <a:pt x="34" y="27"/>
                    <a:pt x="34" y="27"/>
                    <a:pt x="34" y="27"/>
                  </a:cubicBezTo>
                  <a:cubicBezTo>
                    <a:pt x="35" y="28"/>
                    <a:pt x="37" y="28"/>
                    <a:pt x="38" y="26"/>
                  </a:cubicBezTo>
                  <a:cubicBezTo>
                    <a:pt x="39" y="25"/>
                    <a:pt x="39" y="25"/>
                    <a:pt x="39" y="25"/>
                  </a:cubicBezTo>
                  <a:cubicBezTo>
                    <a:pt x="39" y="23"/>
                    <a:pt x="39" y="22"/>
                    <a:pt x="38" y="21"/>
                  </a:cubicBezTo>
                  <a:close/>
                </a:path>
              </a:pathLst>
            </a:custGeom>
            <a:solidFill>
              <a:srgbClr val="FF6B6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47" name="ïSḻiďè">
              <a:extLst>
                <a:ext uri="{FF2B5EF4-FFF2-40B4-BE49-F238E27FC236}">
                  <a16:creationId xmlns:a16="http://schemas.microsoft.com/office/drawing/2014/main" id="{CB94BEA2-7F6F-70EC-8270-7AC4FCD67F72}"/>
                </a:ext>
              </a:extLst>
            </p:cNvPr>
            <p:cNvSpPr/>
            <p:nvPr/>
          </p:nvSpPr>
          <p:spPr bwMode="auto">
            <a:xfrm>
              <a:off x="6236635" y="4326945"/>
              <a:ext cx="54090" cy="37863"/>
            </a:xfrm>
            <a:custGeom>
              <a:avLst/>
              <a:gdLst>
                <a:gd name="T0" fmla="*/ 3 w 27"/>
                <a:gd name="T1" fmla="*/ 0 h 20"/>
                <a:gd name="T2" fmla="*/ 27 w 27"/>
                <a:gd name="T3" fmla="*/ 15 h 20"/>
                <a:gd name="T4" fmla="*/ 10 w 27"/>
                <a:gd name="T5" fmla="*/ 15 h 20"/>
                <a:gd name="T6" fmla="*/ 3 w 27"/>
                <a:gd name="T7" fmla="*/ 0 h 20"/>
              </a:gdLst>
              <a:ahLst/>
              <a:cxnLst>
                <a:cxn ang="0">
                  <a:pos x="T0" y="T1"/>
                </a:cxn>
                <a:cxn ang="0">
                  <a:pos x="T2" y="T3"/>
                </a:cxn>
                <a:cxn ang="0">
                  <a:pos x="T4" y="T5"/>
                </a:cxn>
                <a:cxn ang="0">
                  <a:pos x="T6" y="T7"/>
                </a:cxn>
              </a:cxnLst>
              <a:rect l="0" t="0" r="r" b="b"/>
              <a:pathLst>
                <a:path w="27" h="20">
                  <a:moveTo>
                    <a:pt x="3" y="0"/>
                  </a:moveTo>
                  <a:cubicBezTo>
                    <a:pt x="27" y="15"/>
                    <a:pt x="27" y="15"/>
                    <a:pt x="27" y="15"/>
                  </a:cubicBezTo>
                  <a:cubicBezTo>
                    <a:pt x="24" y="20"/>
                    <a:pt x="15" y="19"/>
                    <a:pt x="10" y="15"/>
                  </a:cubicBezTo>
                  <a:cubicBezTo>
                    <a:pt x="4" y="12"/>
                    <a:pt x="0" y="5"/>
                    <a:pt x="3" y="0"/>
                  </a:cubicBezTo>
                  <a:close/>
                </a:path>
              </a:pathLst>
            </a:custGeom>
            <a:solidFill>
              <a:srgbClr val="FF6B6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48" name="îšḻíḍe">
              <a:extLst>
                <a:ext uri="{FF2B5EF4-FFF2-40B4-BE49-F238E27FC236}">
                  <a16:creationId xmlns:a16="http://schemas.microsoft.com/office/drawing/2014/main" id="{45672B0B-42A9-7306-716E-B28D387A04CB}"/>
                </a:ext>
              </a:extLst>
            </p:cNvPr>
            <p:cNvSpPr/>
            <p:nvPr/>
          </p:nvSpPr>
          <p:spPr bwMode="auto">
            <a:xfrm>
              <a:off x="6847857" y="3961835"/>
              <a:ext cx="121703" cy="105476"/>
            </a:xfrm>
            <a:custGeom>
              <a:avLst/>
              <a:gdLst>
                <a:gd name="T0" fmla="*/ 42 w 62"/>
                <a:gd name="T1" fmla="*/ 0 h 54"/>
                <a:gd name="T2" fmla="*/ 28 w 62"/>
                <a:gd name="T3" fmla="*/ 38 h 54"/>
                <a:gd name="T4" fmla="*/ 20 w 62"/>
                <a:gd name="T5" fmla="*/ 32 h 54"/>
                <a:gd name="T6" fmla="*/ 14 w 62"/>
                <a:gd name="T7" fmla="*/ 31 h 54"/>
                <a:gd name="T8" fmla="*/ 2 w 62"/>
                <a:gd name="T9" fmla="*/ 38 h 54"/>
                <a:gd name="T10" fmla="*/ 12 w 62"/>
                <a:gd name="T11" fmla="*/ 53 h 54"/>
                <a:gd name="T12" fmla="*/ 18 w 62"/>
                <a:gd name="T13" fmla="*/ 54 h 54"/>
                <a:gd name="T14" fmla="*/ 30 w 62"/>
                <a:gd name="T15" fmla="*/ 47 h 54"/>
                <a:gd name="T16" fmla="*/ 30 w 62"/>
                <a:gd name="T17" fmla="*/ 47 h 54"/>
                <a:gd name="T18" fmla="*/ 30 w 62"/>
                <a:gd name="T19" fmla="*/ 47 h 54"/>
                <a:gd name="T20" fmla="*/ 42 w 62"/>
                <a:gd name="T21" fmla="*/ 15 h 54"/>
                <a:gd name="T22" fmla="*/ 53 w 62"/>
                <a:gd name="T23" fmla="*/ 19 h 54"/>
                <a:gd name="T24" fmla="*/ 62 w 62"/>
                <a:gd name="T25" fmla="*/ 18 h 54"/>
                <a:gd name="T26" fmla="*/ 42 w 62"/>
                <a:gd name="T2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2" h="54">
                  <a:moveTo>
                    <a:pt x="42" y="0"/>
                  </a:moveTo>
                  <a:cubicBezTo>
                    <a:pt x="28" y="38"/>
                    <a:pt x="28" y="38"/>
                    <a:pt x="28" y="38"/>
                  </a:cubicBezTo>
                  <a:cubicBezTo>
                    <a:pt x="26" y="35"/>
                    <a:pt x="24" y="33"/>
                    <a:pt x="20" y="32"/>
                  </a:cubicBezTo>
                  <a:cubicBezTo>
                    <a:pt x="18" y="31"/>
                    <a:pt x="16" y="31"/>
                    <a:pt x="14" y="31"/>
                  </a:cubicBezTo>
                  <a:cubicBezTo>
                    <a:pt x="9" y="31"/>
                    <a:pt x="4" y="34"/>
                    <a:pt x="2" y="38"/>
                  </a:cubicBezTo>
                  <a:cubicBezTo>
                    <a:pt x="0" y="44"/>
                    <a:pt x="5" y="51"/>
                    <a:pt x="12" y="53"/>
                  </a:cubicBezTo>
                  <a:cubicBezTo>
                    <a:pt x="14" y="54"/>
                    <a:pt x="16" y="54"/>
                    <a:pt x="18" y="54"/>
                  </a:cubicBezTo>
                  <a:cubicBezTo>
                    <a:pt x="23" y="54"/>
                    <a:pt x="28" y="52"/>
                    <a:pt x="30" y="47"/>
                  </a:cubicBezTo>
                  <a:cubicBezTo>
                    <a:pt x="30" y="47"/>
                    <a:pt x="30" y="47"/>
                    <a:pt x="30" y="47"/>
                  </a:cubicBezTo>
                  <a:cubicBezTo>
                    <a:pt x="30" y="47"/>
                    <a:pt x="30" y="47"/>
                    <a:pt x="30" y="47"/>
                  </a:cubicBezTo>
                  <a:cubicBezTo>
                    <a:pt x="42" y="15"/>
                    <a:pt x="42" y="15"/>
                    <a:pt x="42" y="15"/>
                  </a:cubicBezTo>
                  <a:cubicBezTo>
                    <a:pt x="46" y="18"/>
                    <a:pt x="50" y="19"/>
                    <a:pt x="53" y="19"/>
                  </a:cubicBezTo>
                  <a:cubicBezTo>
                    <a:pt x="58" y="19"/>
                    <a:pt x="62" y="18"/>
                    <a:pt x="62" y="18"/>
                  </a:cubicBezTo>
                  <a:cubicBezTo>
                    <a:pt x="49" y="16"/>
                    <a:pt x="43" y="3"/>
                    <a:pt x="42" y="0"/>
                  </a:cubicBezTo>
                </a:path>
              </a:pathLst>
            </a:custGeom>
            <a:solidFill>
              <a:srgbClr val="D2788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49" name="íšḷïḋe">
              <a:extLst>
                <a:ext uri="{FF2B5EF4-FFF2-40B4-BE49-F238E27FC236}">
                  <a16:creationId xmlns:a16="http://schemas.microsoft.com/office/drawing/2014/main" id="{BE063C89-61F4-E3D4-E5FA-C632EBF6F99D}"/>
                </a:ext>
              </a:extLst>
            </p:cNvPr>
            <p:cNvSpPr/>
            <p:nvPr/>
          </p:nvSpPr>
          <p:spPr bwMode="auto">
            <a:xfrm>
              <a:off x="6812698" y="4013221"/>
              <a:ext cx="216361" cy="194725"/>
            </a:xfrm>
            <a:custGeom>
              <a:avLst/>
              <a:gdLst>
                <a:gd name="T0" fmla="*/ 75 w 111"/>
                <a:gd name="T1" fmla="*/ 0 h 100"/>
                <a:gd name="T2" fmla="*/ 50 w 111"/>
                <a:gd name="T3" fmla="*/ 68 h 100"/>
                <a:gd name="T4" fmla="*/ 35 w 111"/>
                <a:gd name="T5" fmla="*/ 57 h 100"/>
                <a:gd name="T6" fmla="*/ 4 w 111"/>
                <a:gd name="T7" fmla="*/ 68 h 100"/>
                <a:gd name="T8" fmla="*/ 21 w 111"/>
                <a:gd name="T9" fmla="*/ 96 h 100"/>
                <a:gd name="T10" fmla="*/ 52 w 111"/>
                <a:gd name="T11" fmla="*/ 85 h 100"/>
                <a:gd name="T12" fmla="*/ 53 w 111"/>
                <a:gd name="T13" fmla="*/ 84 h 100"/>
                <a:gd name="T14" fmla="*/ 53 w 111"/>
                <a:gd name="T15" fmla="*/ 83 h 100"/>
                <a:gd name="T16" fmla="*/ 74 w 111"/>
                <a:gd name="T17" fmla="*/ 27 h 100"/>
                <a:gd name="T18" fmla="*/ 111 w 111"/>
                <a:gd name="T19" fmla="*/ 31 h 100"/>
                <a:gd name="T20" fmla="*/ 75 w 111"/>
                <a:gd name="T2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0">
                  <a:moveTo>
                    <a:pt x="75" y="0"/>
                  </a:moveTo>
                  <a:cubicBezTo>
                    <a:pt x="50" y="68"/>
                    <a:pt x="50" y="68"/>
                    <a:pt x="50" y="68"/>
                  </a:cubicBezTo>
                  <a:cubicBezTo>
                    <a:pt x="47" y="63"/>
                    <a:pt x="42" y="59"/>
                    <a:pt x="35" y="57"/>
                  </a:cubicBezTo>
                  <a:cubicBezTo>
                    <a:pt x="22" y="52"/>
                    <a:pt x="8" y="57"/>
                    <a:pt x="4" y="68"/>
                  </a:cubicBezTo>
                  <a:cubicBezTo>
                    <a:pt x="0" y="78"/>
                    <a:pt x="7" y="91"/>
                    <a:pt x="21" y="96"/>
                  </a:cubicBezTo>
                  <a:cubicBezTo>
                    <a:pt x="34" y="100"/>
                    <a:pt x="48" y="96"/>
                    <a:pt x="52" y="85"/>
                  </a:cubicBezTo>
                  <a:cubicBezTo>
                    <a:pt x="53" y="84"/>
                    <a:pt x="53" y="84"/>
                    <a:pt x="53" y="84"/>
                  </a:cubicBezTo>
                  <a:cubicBezTo>
                    <a:pt x="53" y="83"/>
                    <a:pt x="53" y="83"/>
                    <a:pt x="53" y="83"/>
                  </a:cubicBezTo>
                  <a:cubicBezTo>
                    <a:pt x="74" y="27"/>
                    <a:pt x="74" y="27"/>
                    <a:pt x="74" y="27"/>
                  </a:cubicBezTo>
                  <a:cubicBezTo>
                    <a:pt x="90" y="41"/>
                    <a:pt x="111" y="31"/>
                    <a:pt x="111" y="31"/>
                  </a:cubicBezTo>
                  <a:cubicBezTo>
                    <a:pt x="87" y="29"/>
                    <a:pt x="76" y="5"/>
                    <a:pt x="75" y="0"/>
                  </a:cubicBezTo>
                  <a:close/>
                </a:path>
              </a:pathLst>
            </a:custGeom>
            <a:solidFill>
              <a:srgbClr val="C44D5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50" name="ïṥḷïdé">
              <a:extLst>
                <a:ext uri="{FF2B5EF4-FFF2-40B4-BE49-F238E27FC236}">
                  <a16:creationId xmlns:a16="http://schemas.microsoft.com/office/drawing/2014/main" id="{48A98F5D-47CA-F9C7-51D2-FE3F91C7BEBC}"/>
                </a:ext>
              </a:extLst>
            </p:cNvPr>
            <p:cNvSpPr/>
            <p:nvPr/>
          </p:nvSpPr>
          <p:spPr bwMode="auto">
            <a:xfrm>
              <a:off x="6999310" y="4467580"/>
              <a:ext cx="89249" cy="118999"/>
            </a:xfrm>
            <a:custGeom>
              <a:avLst/>
              <a:gdLst>
                <a:gd name="T0" fmla="*/ 19 w 45"/>
                <a:gd name="T1" fmla="*/ 0 h 61"/>
                <a:gd name="T2" fmla="*/ 24 w 45"/>
                <a:gd name="T3" fmla="*/ 40 h 61"/>
                <a:gd name="T4" fmla="*/ 16 w 45"/>
                <a:gd name="T5" fmla="*/ 38 h 61"/>
                <a:gd name="T6" fmla="*/ 14 w 45"/>
                <a:gd name="T7" fmla="*/ 38 h 61"/>
                <a:gd name="T8" fmla="*/ 1 w 45"/>
                <a:gd name="T9" fmla="*/ 51 h 61"/>
                <a:gd name="T10" fmla="*/ 14 w 45"/>
                <a:gd name="T11" fmla="*/ 61 h 61"/>
                <a:gd name="T12" fmla="*/ 17 w 45"/>
                <a:gd name="T13" fmla="*/ 61 h 61"/>
                <a:gd name="T14" fmla="*/ 30 w 45"/>
                <a:gd name="T15" fmla="*/ 47 h 61"/>
                <a:gd name="T16" fmla="*/ 29 w 45"/>
                <a:gd name="T17" fmla="*/ 47 h 61"/>
                <a:gd name="T18" fmla="*/ 29 w 45"/>
                <a:gd name="T19" fmla="*/ 47 h 61"/>
                <a:gd name="T20" fmla="*/ 25 w 45"/>
                <a:gd name="T21" fmla="*/ 13 h 61"/>
                <a:gd name="T22" fmla="*/ 30 w 45"/>
                <a:gd name="T23" fmla="*/ 14 h 61"/>
                <a:gd name="T24" fmla="*/ 45 w 45"/>
                <a:gd name="T25" fmla="*/ 6 h 61"/>
                <a:gd name="T26" fmla="*/ 37 w 45"/>
                <a:gd name="T27" fmla="*/ 7 h 61"/>
                <a:gd name="T28" fmla="*/ 19 w 45"/>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61">
                  <a:moveTo>
                    <a:pt x="19" y="0"/>
                  </a:moveTo>
                  <a:cubicBezTo>
                    <a:pt x="24" y="40"/>
                    <a:pt x="24" y="40"/>
                    <a:pt x="24" y="40"/>
                  </a:cubicBezTo>
                  <a:cubicBezTo>
                    <a:pt x="22" y="39"/>
                    <a:pt x="19" y="38"/>
                    <a:pt x="16" y="38"/>
                  </a:cubicBezTo>
                  <a:cubicBezTo>
                    <a:pt x="16" y="38"/>
                    <a:pt x="15" y="38"/>
                    <a:pt x="14" y="38"/>
                  </a:cubicBezTo>
                  <a:cubicBezTo>
                    <a:pt x="6" y="39"/>
                    <a:pt x="0" y="45"/>
                    <a:pt x="1" y="51"/>
                  </a:cubicBezTo>
                  <a:cubicBezTo>
                    <a:pt x="2" y="57"/>
                    <a:pt x="7" y="61"/>
                    <a:pt x="14" y="61"/>
                  </a:cubicBezTo>
                  <a:cubicBezTo>
                    <a:pt x="15" y="61"/>
                    <a:pt x="16" y="61"/>
                    <a:pt x="17" y="61"/>
                  </a:cubicBezTo>
                  <a:cubicBezTo>
                    <a:pt x="25" y="60"/>
                    <a:pt x="30" y="54"/>
                    <a:pt x="30" y="47"/>
                  </a:cubicBezTo>
                  <a:cubicBezTo>
                    <a:pt x="29" y="47"/>
                    <a:pt x="29" y="47"/>
                    <a:pt x="29" y="47"/>
                  </a:cubicBezTo>
                  <a:cubicBezTo>
                    <a:pt x="29" y="47"/>
                    <a:pt x="29" y="47"/>
                    <a:pt x="29" y="47"/>
                  </a:cubicBezTo>
                  <a:cubicBezTo>
                    <a:pt x="25" y="13"/>
                    <a:pt x="25" y="13"/>
                    <a:pt x="25" y="13"/>
                  </a:cubicBezTo>
                  <a:cubicBezTo>
                    <a:pt x="27" y="13"/>
                    <a:pt x="28" y="14"/>
                    <a:pt x="30" y="14"/>
                  </a:cubicBezTo>
                  <a:cubicBezTo>
                    <a:pt x="39" y="14"/>
                    <a:pt x="45" y="6"/>
                    <a:pt x="45" y="6"/>
                  </a:cubicBezTo>
                  <a:cubicBezTo>
                    <a:pt x="42" y="7"/>
                    <a:pt x="40" y="7"/>
                    <a:pt x="37" y="7"/>
                  </a:cubicBezTo>
                  <a:cubicBezTo>
                    <a:pt x="28" y="7"/>
                    <a:pt x="20" y="1"/>
                    <a:pt x="19" y="0"/>
                  </a:cubicBezTo>
                </a:path>
              </a:pathLst>
            </a:custGeom>
            <a:solidFill>
              <a:srgbClr val="FE8F8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51" name="í$ľïḍè">
              <a:extLst>
                <a:ext uri="{FF2B5EF4-FFF2-40B4-BE49-F238E27FC236}">
                  <a16:creationId xmlns:a16="http://schemas.microsoft.com/office/drawing/2014/main" id="{CF7DF20D-8716-890F-1EBE-9323834EC6AF}"/>
                </a:ext>
              </a:extLst>
            </p:cNvPr>
            <p:cNvSpPr/>
            <p:nvPr/>
          </p:nvSpPr>
          <p:spPr bwMode="auto">
            <a:xfrm>
              <a:off x="7020946" y="4500034"/>
              <a:ext cx="156862" cy="216361"/>
            </a:xfrm>
            <a:custGeom>
              <a:avLst/>
              <a:gdLst>
                <a:gd name="T0" fmla="*/ 34 w 80"/>
                <a:gd name="T1" fmla="*/ 0 h 111"/>
                <a:gd name="T2" fmla="*/ 43 w 80"/>
                <a:gd name="T3" fmla="*/ 72 h 111"/>
                <a:gd name="T4" fmla="*/ 25 w 80"/>
                <a:gd name="T5" fmla="*/ 69 h 111"/>
                <a:gd name="T6" fmla="*/ 1 w 80"/>
                <a:gd name="T7" fmla="*/ 93 h 111"/>
                <a:gd name="T8" fmla="*/ 29 w 80"/>
                <a:gd name="T9" fmla="*/ 109 h 111"/>
                <a:gd name="T10" fmla="*/ 53 w 80"/>
                <a:gd name="T11" fmla="*/ 85 h 111"/>
                <a:gd name="T12" fmla="*/ 52 w 80"/>
                <a:gd name="T13" fmla="*/ 85 h 111"/>
                <a:gd name="T14" fmla="*/ 52 w 80"/>
                <a:gd name="T15" fmla="*/ 84 h 111"/>
                <a:gd name="T16" fmla="*/ 45 w 80"/>
                <a:gd name="T17" fmla="*/ 24 h 111"/>
                <a:gd name="T18" fmla="*/ 80 w 80"/>
                <a:gd name="T19" fmla="*/ 11 h 111"/>
                <a:gd name="T20" fmla="*/ 34 w 80"/>
                <a:gd name="T2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111">
                  <a:moveTo>
                    <a:pt x="34" y="0"/>
                  </a:moveTo>
                  <a:cubicBezTo>
                    <a:pt x="43" y="72"/>
                    <a:pt x="43" y="72"/>
                    <a:pt x="43" y="72"/>
                  </a:cubicBezTo>
                  <a:cubicBezTo>
                    <a:pt x="38" y="69"/>
                    <a:pt x="31" y="68"/>
                    <a:pt x="25" y="69"/>
                  </a:cubicBezTo>
                  <a:cubicBezTo>
                    <a:pt x="10" y="71"/>
                    <a:pt x="0" y="81"/>
                    <a:pt x="1" y="93"/>
                  </a:cubicBezTo>
                  <a:cubicBezTo>
                    <a:pt x="3" y="104"/>
                    <a:pt x="15" y="111"/>
                    <a:pt x="29" y="109"/>
                  </a:cubicBezTo>
                  <a:cubicBezTo>
                    <a:pt x="44" y="107"/>
                    <a:pt x="54" y="97"/>
                    <a:pt x="53" y="85"/>
                  </a:cubicBezTo>
                  <a:cubicBezTo>
                    <a:pt x="52" y="85"/>
                    <a:pt x="52" y="85"/>
                    <a:pt x="52" y="85"/>
                  </a:cubicBezTo>
                  <a:cubicBezTo>
                    <a:pt x="52" y="84"/>
                    <a:pt x="52" y="84"/>
                    <a:pt x="52" y="84"/>
                  </a:cubicBezTo>
                  <a:cubicBezTo>
                    <a:pt x="45" y="24"/>
                    <a:pt x="45" y="24"/>
                    <a:pt x="45" y="24"/>
                  </a:cubicBezTo>
                  <a:cubicBezTo>
                    <a:pt x="66" y="29"/>
                    <a:pt x="80" y="11"/>
                    <a:pt x="80" y="11"/>
                  </a:cubicBezTo>
                  <a:cubicBezTo>
                    <a:pt x="58" y="20"/>
                    <a:pt x="36" y="4"/>
                    <a:pt x="34" y="0"/>
                  </a:cubicBezTo>
                  <a:close/>
                </a:path>
              </a:pathLst>
            </a:custGeom>
            <a:solidFill>
              <a:srgbClr val="FF6B6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52" name="íṩḷíďè">
              <a:extLst>
                <a:ext uri="{FF2B5EF4-FFF2-40B4-BE49-F238E27FC236}">
                  <a16:creationId xmlns:a16="http://schemas.microsoft.com/office/drawing/2014/main" id="{E136AA87-F1BC-1B68-ED90-F0C7C5D4AE87}"/>
                </a:ext>
              </a:extLst>
            </p:cNvPr>
            <p:cNvSpPr/>
            <p:nvPr/>
          </p:nvSpPr>
          <p:spPr bwMode="auto">
            <a:xfrm>
              <a:off x="6301544" y="3453385"/>
              <a:ext cx="402973" cy="351587"/>
            </a:xfrm>
            <a:custGeom>
              <a:avLst/>
              <a:gdLst>
                <a:gd name="T0" fmla="*/ 119 w 207"/>
                <a:gd name="T1" fmla="*/ 118 h 180"/>
                <a:gd name="T2" fmla="*/ 95 w 207"/>
                <a:gd name="T3" fmla="*/ 141 h 180"/>
                <a:gd name="T4" fmla="*/ 75 w 207"/>
                <a:gd name="T5" fmla="*/ 168 h 180"/>
                <a:gd name="T6" fmla="*/ 58 w 207"/>
                <a:gd name="T7" fmla="*/ 172 h 180"/>
                <a:gd name="T8" fmla="*/ 71 w 207"/>
                <a:gd name="T9" fmla="*/ 153 h 180"/>
                <a:gd name="T10" fmla="*/ 81 w 207"/>
                <a:gd name="T11" fmla="*/ 128 h 180"/>
                <a:gd name="T12" fmla="*/ 78 w 207"/>
                <a:gd name="T13" fmla="*/ 106 h 180"/>
                <a:gd name="T14" fmla="*/ 47 w 207"/>
                <a:gd name="T15" fmla="*/ 105 h 180"/>
                <a:gd name="T16" fmla="*/ 22 w 207"/>
                <a:gd name="T17" fmla="*/ 92 h 180"/>
                <a:gd name="T18" fmla="*/ 51 w 207"/>
                <a:gd name="T19" fmla="*/ 85 h 180"/>
                <a:gd name="T20" fmla="*/ 80 w 207"/>
                <a:gd name="T21" fmla="*/ 75 h 180"/>
                <a:gd name="T22" fmla="*/ 82 w 207"/>
                <a:gd name="T23" fmla="*/ 53 h 180"/>
                <a:gd name="T24" fmla="*/ 75 w 207"/>
                <a:gd name="T25" fmla="*/ 27 h 180"/>
                <a:gd name="T26" fmla="*/ 65 w 207"/>
                <a:gd name="T27" fmla="*/ 10 h 180"/>
                <a:gd name="T28" fmla="*/ 77 w 207"/>
                <a:gd name="T29" fmla="*/ 8 h 180"/>
                <a:gd name="T30" fmla="*/ 104 w 207"/>
                <a:gd name="T31" fmla="*/ 48 h 180"/>
                <a:gd name="T32" fmla="*/ 117 w 207"/>
                <a:gd name="T33" fmla="*/ 70 h 180"/>
                <a:gd name="T34" fmla="*/ 151 w 207"/>
                <a:gd name="T35" fmla="*/ 56 h 180"/>
                <a:gd name="T36" fmla="*/ 175 w 207"/>
                <a:gd name="T37" fmla="*/ 44 h 180"/>
                <a:gd name="T38" fmla="*/ 163 w 207"/>
                <a:gd name="T39" fmla="*/ 71 h 180"/>
                <a:gd name="T40" fmla="*/ 138 w 207"/>
                <a:gd name="T41" fmla="*/ 95 h 180"/>
                <a:gd name="T42" fmla="*/ 143 w 207"/>
                <a:gd name="T43" fmla="*/ 113 h 180"/>
                <a:gd name="T44" fmla="*/ 161 w 207"/>
                <a:gd name="T45" fmla="*/ 141 h 180"/>
                <a:gd name="T46" fmla="*/ 163 w 207"/>
                <a:gd name="T47" fmla="*/ 160 h 180"/>
                <a:gd name="T48" fmla="*/ 150 w 207"/>
                <a:gd name="T49" fmla="*/ 157 h 180"/>
                <a:gd name="T50" fmla="*/ 139 w 207"/>
                <a:gd name="T51" fmla="*/ 136 h 180"/>
                <a:gd name="T52" fmla="*/ 130 w 207"/>
                <a:gd name="T53" fmla="*/ 126 h 180"/>
                <a:gd name="T54" fmla="*/ 119 w 207"/>
                <a:gd name="T55" fmla="*/ 11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7" h="180">
                  <a:moveTo>
                    <a:pt x="119" y="118"/>
                  </a:moveTo>
                  <a:cubicBezTo>
                    <a:pt x="104" y="108"/>
                    <a:pt x="99" y="130"/>
                    <a:pt x="95" y="141"/>
                  </a:cubicBezTo>
                  <a:cubicBezTo>
                    <a:pt x="91" y="152"/>
                    <a:pt x="81" y="162"/>
                    <a:pt x="75" y="168"/>
                  </a:cubicBezTo>
                  <a:cubicBezTo>
                    <a:pt x="70" y="173"/>
                    <a:pt x="57" y="180"/>
                    <a:pt x="58" y="172"/>
                  </a:cubicBezTo>
                  <a:cubicBezTo>
                    <a:pt x="60" y="165"/>
                    <a:pt x="68" y="159"/>
                    <a:pt x="71" y="153"/>
                  </a:cubicBezTo>
                  <a:cubicBezTo>
                    <a:pt x="76" y="145"/>
                    <a:pt x="79" y="137"/>
                    <a:pt x="81" y="128"/>
                  </a:cubicBezTo>
                  <a:cubicBezTo>
                    <a:pt x="82" y="124"/>
                    <a:pt x="87" y="109"/>
                    <a:pt x="78" y="106"/>
                  </a:cubicBezTo>
                  <a:cubicBezTo>
                    <a:pt x="68" y="104"/>
                    <a:pt x="58" y="105"/>
                    <a:pt x="47" y="105"/>
                  </a:cubicBezTo>
                  <a:cubicBezTo>
                    <a:pt x="39" y="105"/>
                    <a:pt x="0" y="104"/>
                    <a:pt x="22" y="92"/>
                  </a:cubicBezTo>
                  <a:cubicBezTo>
                    <a:pt x="31" y="87"/>
                    <a:pt x="42" y="87"/>
                    <a:pt x="51" y="85"/>
                  </a:cubicBezTo>
                  <a:cubicBezTo>
                    <a:pt x="58" y="85"/>
                    <a:pt x="76" y="83"/>
                    <a:pt x="80" y="75"/>
                  </a:cubicBezTo>
                  <a:cubicBezTo>
                    <a:pt x="83" y="69"/>
                    <a:pt x="83" y="60"/>
                    <a:pt x="82" y="53"/>
                  </a:cubicBezTo>
                  <a:cubicBezTo>
                    <a:pt x="80" y="44"/>
                    <a:pt x="79" y="35"/>
                    <a:pt x="75" y="27"/>
                  </a:cubicBezTo>
                  <a:cubicBezTo>
                    <a:pt x="73" y="21"/>
                    <a:pt x="69" y="14"/>
                    <a:pt x="65" y="10"/>
                  </a:cubicBezTo>
                  <a:cubicBezTo>
                    <a:pt x="56" y="0"/>
                    <a:pt x="72" y="5"/>
                    <a:pt x="77" y="8"/>
                  </a:cubicBezTo>
                  <a:cubicBezTo>
                    <a:pt x="94" y="20"/>
                    <a:pt x="100" y="32"/>
                    <a:pt x="104" y="48"/>
                  </a:cubicBezTo>
                  <a:cubicBezTo>
                    <a:pt x="106" y="54"/>
                    <a:pt x="111" y="67"/>
                    <a:pt x="117" y="70"/>
                  </a:cubicBezTo>
                  <a:cubicBezTo>
                    <a:pt x="126" y="74"/>
                    <a:pt x="143" y="61"/>
                    <a:pt x="151" y="56"/>
                  </a:cubicBezTo>
                  <a:cubicBezTo>
                    <a:pt x="159" y="52"/>
                    <a:pt x="166" y="48"/>
                    <a:pt x="175" y="44"/>
                  </a:cubicBezTo>
                  <a:cubicBezTo>
                    <a:pt x="207" y="33"/>
                    <a:pt x="177" y="61"/>
                    <a:pt x="163" y="71"/>
                  </a:cubicBezTo>
                  <a:cubicBezTo>
                    <a:pt x="152" y="80"/>
                    <a:pt x="141" y="83"/>
                    <a:pt x="138" y="95"/>
                  </a:cubicBezTo>
                  <a:cubicBezTo>
                    <a:pt x="136" y="102"/>
                    <a:pt x="139" y="108"/>
                    <a:pt x="143" y="113"/>
                  </a:cubicBezTo>
                  <a:cubicBezTo>
                    <a:pt x="150" y="121"/>
                    <a:pt x="157" y="131"/>
                    <a:pt x="161" y="141"/>
                  </a:cubicBezTo>
                  <a:cubicBezTo>
                    <a:pt x="162" y="145"/>
                    <a:pt x="165" y="158"/>
                    <a:pt x="163" y="160"/>
                  </a:cubicBezTo>
                  <a:cubicBezTo>
                    <a:pt x="160" y="167"/>
                    <a:pt x="153" y="163"/>
                    <a:pt x="150" y="157"/>
                  </a:cubicBezTo>
                  <a:cubicBezTo>
                    <a:pt x="147" y="149"/>
                    <a:pt x="144" y="142"/>
                    <a:pt x="139" y="136"/>
                  </a:cubicBezTo>
                  <a:cubicBezTo>
                    <a:pt x="136" y="133"/>
                    <a:pt x="133" y="129"/>
                    <a:pt x="130" y="126"/>
                  </a:cubicBezTo>
                  <a:cubicBezTo>
                    <a:pt x="127" y="122"/>
                    <a:pt x="123" y="120"/>
                    <a:pt x="119" y="118"/>
                  </a:cubicBezTo>
                  <a:close/>
                </a:path>
              </a:pathLst>
            </a:custGeom>
            <a:solidFill>
              <a:srgbClr val="0A3D5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53" name="iṩḷïḍê">
              <a:extLst>
                <a:ext uri="{FF2B5EF4-FFF2-40B4-BE49-F238E27FC236}">
                  <a16:creationId xmlns:a16="http://schemas.microsoft.com/office/drawing/2014/main" id="{C45DB681-F694-3DD3-D898-7EFF65EDD698}"/>
                </a:ext>
              </a:extLst>
            </p:cNvPr>
            <p:cNvSpPr/>
            <p:nvPr/>
          </p:nvSpPr>
          <p:spPr bwMode="auto">
            <a:xfrm>
              <a:off x="6301544" y="3453385"/>
              <a:ext cx="402973" cy="351587"/>
            </a:xfrm>
            <a:custGeom>
              <a:avLst/>
              <a:gdLst>
                <a:gd name="T0" fmla="*/ 119 w 207"/>
                <a:gd name="T1" fmla="*/ 118 h 180"/>
                <a:gd name="T2" fmla="*/ 95 w 207"/>
                <a:gd name="T3" fmla="*/ 141 h 180"/>
                <a:gd name="T4" fmla="*/ 75 w 207"/>
                <a:gd name="T5" fmla="*/ 168 h 180"/>
                <a:gd name="T6" fmla="*/ 58 w 207"/>
                <a:gd name="T7" fmla="*/ 172 h 180"/>
                <a:gd name="T8" fmla="*/ 71 w 207"/>
                <a:gd name="T9" fmla="*/ 153 h 180"/>
                <a:gd name="T10" fmla="*/ 81 w 207"/>
                <a:gd name="T11" fmla="*/ 128 h 180"/>
                <a:gd name="T12" fmla="*/ 78 w 207"/>
                <a:gd name="T13" fmla="*/ 106 h 180"/>
                <a:gd name="T14" fmla="*/ 47 w 207"/>
                <a:gd name="T15" fmla="*/ 105 h 180"/>
                <a:gd name="T16" fmla="*/ 22 w 207"/>
                <a:gd name="T17" fmla="*/ 92 h 180"/>
                <a:gd name="T18" fmla="*/ 51 w 207"/>
                <a:gd name="T19" fmla="*/ 85 h 180"/>
                <a:gd name="T20" fmla="*/ 80 w 207"/>
                <a:gd name="T21" fmla="*/ 75 h 180"/>
                <a:gd name="T22" fmla="*/ 82 w 207"/>
                <a:gd name="T23" fmla="*/ 53 h 180"/>
                <a:gd name="T24" fmla="*/ 75 w 207"/>
                <a:gd name="T25" fmla="*/ 27 h 180"/>
                <a:gd name="T26" fmla="*/ 65 w 207"/>
                <a:gd name="T27" fmla="*/ 10 h 180"/>
                <a:gd name="T28" fmla="*/ 77 w 207"/>
                <a:gd name="T29" fmla="*/ 8 h 180"/>
                <a:gd name="T30" fmla="*/ 104 w 207"/>
                <a:gd name="T31" fmla="*/ 48 h 180"/>
                <a:gd name="T32" fmla="*/ 117 w 207"/>
                <a:gd name="T33" fmla="*/ 70 h 180"/>
                <a:gd name="T34" fmla="*/ 151 w 207"/>
                <a:gd name="T35" fmla="*/ 56 h 180"/>
                <a:gd name="T36" fmla="*/ 175 w 207"/>
                <a:gd name="T37" fmla="*/ 44 h 180"/>
                <a:gd name="T38" fmla="*/ 163 w 207"/>
                <a:gd name="T39" fmla="*/ 71 h 180"/>
                <a:gd name="T40" fmla="*/ 138 w 207"/>
                <a:gd name="T41" fmla="*/ 95 h 180"/>
                <a:gd name="T42" fmla="*/ 143 w 207"/>
                <a:gd name="T43" fmla="*/ 113 h 180"/>
                <a:gd name="T44" fmla="*/ 161 w 207"/>
                <a:gd name="T45" fmla="*/ 141 h 180"/>
                <a:gd name="T46" fmla="*/ 163 w 207"/>
                <a:gd name="T47" fmla="*/ 160 h 180"/>
                <a:gd name="T48" fmla="*/ 150 w 207"/>
                <a:gd name="T49" fmla="*/ 157 h 180"/>
                <a:gd name="T50" fmla="*/ 139 w 207"/>
                <a:gd name="T51" fmla="*/ 136 h 180"/>
                <a:gd name="T52" fmla="*/ 130 w 207"/>
                <a:gd name="T53" fmla="*/ 126 h 180"/>
                <a:gd name="T54" fmla="*/ 119 w 207"/>
                <a:gd name="T55" fmla="*/ 11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7" h="180">
                  <a:moveTo>
                    <a:pt x="119" y="118"/>
                  </a:moveTo>
                  <a:cubicBezTo>
                    <a:pt x="104" y="108"/>
                    <a:pt x="99" y="130"/>
                    <a:pt x="95" y="141"/>
                  </a:cubicBezTo>
                  <a:cubicBezTo>
                    <a:pt x="91" y="152"/>
                    <a:pt x="81" y="162"/>
                    <a:pt x="75" y="168"/>
                  </a:cubicBezTo>
                  <a:cubicBezTo>
                    <a:pt x="70" y="173"/>
                    <a:pt x="57" y="180"/>
                    <a:pt x="58" y="172"/>
                  </a:cubicBezTo>
                  <a:cubicBezTo>
                    <a:pt x="60" y="165"/>
                    <a:pt x="68" y="159"/>
                    <a:pt x="71" y="153"/>
                  </a:cubicBezTo>
                  <a:cubicBezTo>
                    <a:pt x="76" y="145"/>
                    <a:pt x="79" y="137"/>
                    <a:pt x="81" y="128"/>
                  </a:cubicBezTo>
                  <a:cubicBezTo>
                    <a:pt x="82" y="124"/>
                    <a:pt x="87" y="109"/>
                    <a:pt x="78" y="106"/>
                  </a:cubicBezTo>
                  <a:cubicBezTo>
                    <a:pt x="68" y="104"/>
                    <a:pt x="58" y="105"/>
                    <a:pt x="47" y="105"/>
                  </a:cubicBezTo>
                  <a:cubicBezTo>
                    <a:pt x="39" y="105"/>
                    <a:pt x="0" y="104"/>
                    <a:pt x="22" y="92"/>
                  </a:cubicBezTo>
                  <a:cubicBezTo>
                    <a:pt x="31" y="87"/>
                    <a:pt x="42" y="87"/>
                    <a:pt x="51" y="85"/>
                  </a:cubicBezTo>
                  <a:cubicBezTo>
                    <a:pt x="58" y="85"/>
                    <a:pt x="76" y="83"/>
                    <a:pt x="80" y="75"/>
                  </a:cubicBezTo>
                  <a:cubicBezTo>
                    <a:pt x="83" y="69"/>
                    <a:pt x="83" y="60"/>
                    <a:pt x="82" y="53"/>
                  </a:cubicBezTo>
                  <a:cubicBezTo>
                    <a:pt x="80" y="44"/>
                    <a:pt x="79" y="35"/>
                    <a:pt x="75" y="27"/>
                  </a:cubicBezTo>
                  <a:cubicBezTo>
                    <a:pt x="73" y="21"/>
                    <a:pt x="69" y="14"/>
                    <a:pt x="65" y="10"/>
                  </a:cubicBezTo>
                  <a:cubicBezTo>
                    <a:pt x="56" y="0"/>
                    <a:pt x="72" y="5"/>
                    <a:pt x="77" y="8"/>
                  </a:cubicBezTo>
                  <a:cubicBezTo>
                    <a:pt x="94" y="20"/>
                    <a:pt x="100" y="32"/>
                    <a:pt x="104" y="48"/>
                  </a:cubicBezTo>
                  <a:cubicBezTo>
                    <a:pt x="106" y="54"/>
                    <a:pt x="111" y="67"/>
                    <a:pt x="117" y="70"/>
                  </a:cubicBezTo>
                  <a:cubicBezTo>
                    <a:pt x="126" y="74"/>
                    <a:pt x="143" y="61"/>
                    <a:pt x="151" y="56"/>
                  </a:cubicBezTo>
                  <a:cubicBezTo>
                    <a:pt x="159" y="52"/>
                    <a:pt x="166" y="48"/>
                    <a:pt x="175" y="44"/>
                  </a:cubicBezTo>
                  <a:cubicBezTo>
                    <a:pt x="207" y="33"/>
                    <a:pt x="177" y="61"/>
                    <a:pt x="163" y="71"/>
                  </a:cubicBezTo>
                  <a:cubicBezTo>
                    <a:pt x="152" y="80"/>
                    <a:pt x="141" y="83"/>
                    <a:pt x="138" y="95"/>
                  </a:cubicBezTo>
                  <a:cubicBezTo>
                    <a:pt x="136" y="102"/>
                    <a:pt x="139" y="108"/>
                    <a:pt x="143" y="113"/>
                  </a:cubicBezTo>
                  <a:cubicBezTo>
                    <a:pt x="150" y="121"/>
                    <a:pt x="157" y="131"/>
                    <a:pt x="161" y="141"/>
                  </a:cubicBezTo>
                  <a:cubicBezTo>
                    <a:pt x="162" y="145"/>
                    <a:pt x="165" y="158"/>
                    <a:pt x="163" y="160"/>
                  </a:cubicBezTo>
                  <a:cubicBezTo>
                    <a:pt x="160" y="167"/>
                    <a:pt x="153" y="163"/>
                    <a:pt x="150" y="157"/>
                  </a:cubicBezTo>
                  <a:cubicBezTo>
                    <a:pt x="147" y="149"/>
                    <a:pt x="144" y="142"/>
                    <a:pt x="139" y="136"/>
                  </a:cubicBezTo>
                  <a:cubicBezTo>
                    <a:pt x="136" y="133"/>
                    <a:pt x="133" y="129"/>
                    <a:pt x="130" y="126"/>
                  </a:cubicBezTo>
                  <a:cubicBezTo>
                    <a:pt x="127" y="122"/>
                    <a:pt x="123" y="120"/>
                    <a:pt x="119" y="118"/>
                  </a:cubicBezTo>
                  <a:close/>
                </a:path>
              </a:pathLst>
            </a:custGeom>
            <a:solidFill>
              <a:srgbClr val="4ECDC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54" name="iŝľïḑè">
              <a:extLst>
                <a:ext uri="{FF2B5EF4-FFF2-40B4-BE49-F238E27FC236}">
                  <a16:creationId xmlns:a16="http://schemas.microsoft.com/office/drawing/2014/main" id="{4A06CA96-B5A0-5BC4-2E74-BCF9A5C41AD5}"/>
                </a:ext>
              </a:extLst>
            </p:cNvPr>
            <p:cNvSpPr/>
            <p:nvPr/>
          </p:nvSpPr>
          <p:spPr bwMode="auto">
            <a:xfrm>
              <a:off x="5414462" y="4564942"/>
              <a:ext cx="110885" cy="159567"/>
            </a:xfrm>
            <a:custGeom>
              <a:avLst/>
              <a:gdLst>
                <a:gd name="T0" fmla="*/ 16 w 41"/>
                <a:gd name="T1" fmla="*/ 16 h 59"/>
                <a:gd name="T2" fmla="*/ 18 w 41"/>
                <a:gd name="T3" fmla="*/ 24 h 59"/>
                <a:gd name="T4" fmla="*/ 33 w 41"/>
                <a:gd name="T5" fmla="*/ 21 h 59"/>
                <a:gd name="T6" fmla="*/ 36 w 41"/>
                <a:gd name="T7" fmla="*/ 32 h 59"/>
                <a:gd name="T8" fmla="*/ 20 w 41"/>
                <a:gd name="T9" fmla="*/ 35 h 59"/>
                <a:gd name="T10" fmla="*/ 23 w 41"/>
                <a:gd name="T11" fmla="*/ 44 h 59"/>
                <a:gd name="T12" fmla="*/ 38 w 41"/>
                <a:gd name="T13" fmla="*/ 41 h 59"/>
                <a:gd name="T14" fmla="*/ 41 w 41"/>
                <a:gd name="T15" fmla="*/ 52 h 59"/>
                <a:gd name="T16" fmla="*/ 12 w 41"/>
                <a:gd name="T17" fmla="*/ 59 h 59"/>
                <a:gd name="T18" fmla="*/ 0 w 41"/>
                <a:gd name="T19" fmla="*/ 7 h 59"/>
                <a:gd name="T20" fmla="*/ 30 w 41"/>
                <a:gd name="T21" fmla="*/ 0 h 59"/>
                <a:gd name="T22" fmla="*/ 32 w 41"/>
                <a:gd name="T23" fmla="*/ 12 h 59"/>
                <a:gd name="T24" fmla="*/ 16 w 41"/>
                <a:gd name="T25" fmla="*/ 1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59">
                  <a:moveTo>
                    <a:pt x="16" y="16"/>
                  </a:moveTo>
                  <a:lnTo>
                    <a:pt x="18" y="24"/>
                  </a:lnTo>
                  <a:lnTo>
                    <a:pt x="33" y="21"/>
                  </a:lnTo>
                  <a:lnTo>
                    <a:pt x="36" y="32"/>
                  </a:lnTo>
                  <a:lnTo>
                    <a:pt x="20" y="35"/>
                  </a:lnTo>
                  <a:lnTo>
                    <a:pt x="23" y="44"/>
                  </a:lnTo>
                  <a:lnTo>
                    <a:pt x="38" y="41"/>
                  </a:lnTo>
                  <a:lnTo>
                    <a:pt x="41" y="52"/>
                  </a:lnTo>
                  <a:lnTo>
                    <a:pt x="12" y="59"/>
                  </a:lnTo>
                  <a:lnTo>
                    <a:pt x="0" y="7"/>
                  </a:lnTo>
                  <a:lnTo>
                    <a:pt x="30" y="0"/>
                  </a:lnTo>
                  <a:lnTo>
                    <a:pt x="32" y="12"/>
                  </a:lnTo>
                  <a:lnTo>
                    <a:pt x="16" y="16"/>
                  </a:lnTo>
                  <a:close/>
                </a:path>
              </a:pathLst>
            </a:custGeom>
            <a:solidFill>
              <a:srgbClr val="4ECDC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55" name="íşḻidê">
              <a:extLst>
                <a:ext uri="{FF2B5EF4-FFF2-40B4-BE49-F238E27FC236}">
                  <a16:creationId xmlns:a16="http://schemas.microsoft.com/office/drawing/2014/main" id="{F2AA45F0-B1B9-FCAE-9EA6-0CBFDE42F4A0}"/>
                </a:ext>
              </a:extLst>
            </p:cNvPr>
            <p:cNvSpPr/>
            <p:nvPr/>
          </p:nvSpPr>
          <p:spPr bwMode="auto">
            <a:xfrm>
              <a:off x="5533461" y="4594692"/>
              <a:ext cx="110885" cy="94658"/>
            </a:xfrm>
            <a:custGeom>
              <a:avLst/>
              <a:gdLst>
                <a:gd name="T0" fmla="*/ 35 w 41"/>
                <a:gd name="T1" fmla="*/ 0 h 35"/>
                <a:gd name="T2" fmla="*/ 37 w 41"/>
                <a:gd name="T3" fmla="*/ 10 h 35"/>
                <a:gd name="T4" fmla="*/ 2 w 41"/>
                <a:gd name="T5" fmla="*/ 18 h 35"/>
                <a:gd name="T6" fmla="*/ 0 w 41"/>
                <a:gd name="T7" fmla="*/ 8 h 35"/>
                <a:gd name="T8" fmla="*/ 35 w 41"/>
                <a:gd name="T9" fmla="*/ 0 h 35"/>
                <a:gd name="T10" fmla="*/ 39 w 41"/>
                <a:gd name="T11" fmla="*/ 17 h 35"/>
                <a:gd name="T12" fmla="*/ 41 w 41"/>
                <a:gd name="T13" fmla="*/ 27 h 35"/>
                <a:gd name="T14" fmla="*/ 6 w 41"/>
                <a:gd name="T15" fmla="*/ 35 h 35"/>
                <a:gd name="T16" fmla="*/ 4 w 41"/>
                <a:gd name="T17" fmla="*/ 25 h 35"/>
                <a:gd name="T18" fmla="*/ 39 w 41"/>
                <a:gd name="T19"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35">
                  <a:moveTo>
                    <a:pt x="35" y="0"/>
                  </a:moveTo>
                  <a:lnTo>
                    <a:pt x="37" y="10"/>
                  </a:lnTo>
                  <a:lnTo>
                    <a:pt x="2" y="18"/>
                  </a:lnTo>
                  <a:lnTo>
                    <a:pt x="0" y="8"/>
                  </a:lnTo>
                  <a:lnTo>
                    <a:pt x="35" y="0"/>
                  </a:lnTo>
                  <a:close/>
                  <a:moveTo>
                    <a:pt x="39" y="17"/>
                  </a:moveTo>
                  <a:lnTo>
                    <a:pt x="41" y="27"/>
                  </a:lnTo>
                  <a:lnTo>
                    <a:pt x="6" y="35"/>
                  </a:lnTo>
                  <a:lnTo>
                    <a:pt x="4" y="25"/>
                  </a:lnTo>
                  <a:lnTo>
                    <a:pt x="39" y="17"/>
                  </a:lnTo>
                  <a:close/>
                </a:path>
              </a:pathLst>
            </a:custGeom>
            <a:solidFill>
              <a:srgbClr val="4ECDC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56" name="îşḻíďé">
              <a:extLst>
                <a:ext uri="{FF2B5EF4-FFF2-40B4-BE49-F238E27FC236}">
                  <a16:creationId xmlns:a16="http://schemas.microsoft.com/office/drawing/2014/main" id="{B1AA590F-7BBE-7FE9-55C9-5F88293AEC99}"/>
                </a:ext>
              </a:extLst>
            </p:cNvPr>
            <p:cNvSpPr/>
            <p:nvPr/>
          </p:nvSpPr>
          <p:spPr bwMode="auto">
            <a:xfrm>
              <a:off x="5652460" y="4543306"/>
              <a:ext cx="183907" cy="129817"/>
            </a:xfrm>
            <a:custGeom>
              <a:avLst/>
              <a:gdLst>
                <a:gd name="T0" fmla="*/ 19 w 93"/>
                <a:gd name="T1" fmla="*/ 21 h 67"/>
                <a:gd name="T2" fmla="*/ 19 w 93"/>
                <a:gd name="T3" fmla="*/ 21 h 67"/>
                <a:gd name="T4" fmla="*/ 32 w 93"/>
                <a:gd name="T5" fmla="*/ 10 h 67"/>
                <a:gd name="T6" fmla="*/ 51 w 93"/>
                <a:gd name="T7" fmla="*/ 15 h 67"/>
                <a:gd name="T8" fmla="*/ 66 w 93"/>
                <a:gd name="T9" fmla="*/ 2 h 67"/>
                <a:gd name="T10" fmla="*/ 86 w 93"/>
                <a:gd name="T11" fmla="*/ 18 h 67"/>
                <a:gd name="T12" fmla="*/ 93 w 93"/>
                <a:gd name="T13" fmla="*/ 49 h 67"/>
                <a:gd name="T14" fmla="*/ 76 w 93"/>
                <a:gd name="T15" fmla="*/ 53 h 67"/>
                <a:gd name="T16" fmla="*/ 71 w 93"/>
                <a:gd name="T17" fmla="*/ 29 h 67"/>
                <a:gd name="T18" fmla="*/ 61 w 93"/>
                <a:gd name="T19" fmla="*/ 18 h 67"/>
                <a:gd name="T20" fmla="*/ 55 w 93"/>
                <a:gd name="T21" fmla="*/ 33 h 67"/>
                <a:gd name="T22" fmla="*/ 60 w 93"/>
                <a:gd name="T23" fmla="*/ 56 h 67"/>
                <a:gd name="T24" fmla="*/ 43 w 93"/>
                <a:gd name="T25" fmla="*/ 60 h 67"/>
                <a:gd name="T26" fmla="*/ 38 w 93"/>
                <a:gd name="T27" fmla="*/ 37 h 67"/>
                <a:gd name="T28" fmla="*/ 27 w 93"/>
                <a:gd name="T29" fmla="*/ 25 h 67"/>
                <a:gd name="T30" fmla="*/ 23 w 93"/>
                <a:gd name="T31" fmla="*/ 40 h 67"/>
                <a:gd name="T32" fmla="*/ 28 w 93"/>
                <a:gd name="T33" fmla="*/ 63 h 67"/>
                <a:gd name="T34" fmla="*/ 11 w 93"/>
                <a:gd name="T35" fmla="*/ 67 h 67"/>
                <a:gd name="T36" fmla="*/ 0 w 93"/>
                <a:gd name="T37" fmla="*/ 18 h 67"/>
                <a:gd name="T38" fmla="*/ 17 w 93"/>
                <a:gd name="T39" fmla="*/ 15 h 67"/>
                <a:gd name="T40" fmla="*/ 19 w 93"/>
                <a:gd name="T41" fmla="*/ 2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 h="67">
                  <a:moveTo>
                    <a:pt x="19" y="21"/>
                  </a:moveTo>
                  <a:cubicBezTo>
                    <a:pt x="19" y="21"/>
                    <a:pt x="19" y="21"/>
                    <a:pt x="19" y="21"/>
                  </a:cubicBezTo>
                  <a:cubicBezTo>
                    <a:pt x="22" y="14"/>
                    <a:pt x="26" y="11"/>
                    <a:pt x="32" y="10"/>
                  </a:cubicBezTo>
                  <a:cubicBezTo>
                    <a:pt x="39" y="8"/>
                    <a:pt x="46" y="9"/>
                    <a:pt x="51" y="15"/>
                  </a:cubicBezTo>
                  <a:cubicBezTo>
                    <a:pt x="53" y="8"/>
                    <a:pt x="59" y="4"/>
                    <a:pt x="66" y="2"/>
                  </a:cubicBezTo>
                  <a:cubicBezTo>
                    <a:pt x="78" y="0"/>
                    <a:pt x="84" y="7"/>
                    <a:pt x="86" y="18"/>
                  </a:cubicBezTo>
                  <a:cubicBezTo>
                    <a:pt x="93" y="49"/>
                    <a:pt x="93" y="49"/>
                    <a:pt x="93" y="49"/>
                  </a:cubicBezTo>
                  <a:cubicBezTo>
                    <a:pt x="76" y="53"/>
                    <a:pt x="76" y="53"/>
                    <a:pt x="76" y="53"/>
                  </a:cubicBezTo>
                  <a:cubicBezTo>
                    <a:pt x="71" y="29"/>
                    <a:pt x="71" y="29"/>
                    <a:pt x="71" y="29"/>
                  </a:cubicBezTo>
                  <a:cubicBezTo>
                    <a:pt x="70" y="24"/>
                    <a:pt x="68" y="16"/>
                    <a:pt x="61" y="18"/>
                  </a:cubicBezTo>
                  <a:cubicBezTo>
                    <a:pt x="53" y="19"/>
                    <a:pt x="54" y="27"/>
                    <a:pt x="55" y="33"/>
                  </a:cubicBezTo>
                  <a:cubicBezTo>
                    <a:pt x="60" y="56"/>
                    <a:pt x="60" y="56"/>
                    <a:pt x="60" y="56"/>
                  </a:cubicBezTo>
                  <a:cubicBezTo>
                    <a:pt x="43" y="60"/>
                    <a:pt x="43" y="60"/>
                    <a:pt x="43" y="60"/>
                  </a:cubicBezTo>
                  <a:cubicBezTo>
                    <a:pt x="38" y="37"/>
                    <a:pt x="38" y="37"/>
                    <a:pt x="38" y="37"/>
                  </a:cubicBezTo>
                  <a:cubicBezTo>
                    <a:pt x="37" y="31"/>
                    <a:pt x="35" y="23"/>
                    <a:pt x="27" y="25"/>
                  </a:cubicBezTo>
                  <a:cubicBezTo>
                    <a:pt x="20" y="26"/>
                    <a:pt x="22" y="35"/>
                    <a:pt x="23" y="40"/>
                  </a:cubicBezTo>
                  <a:cubicBezTo>
                    <a:pt x="28" y="63"/>
                    <a:pt x="28" y="63"/>
                    <a:pt x="28" y="63"/>
                  </a:cubicBezTo>
                  <a:cubicBezTo>
                    <a:pt x="11" y="67"/>
                    <a:pt x="11" y="67"/>
                    <a:pt x="11" y="67"/>
                  </a:cubicBezTo>
                  <a:cubicBezTo>
                    <a:pt x="0" y="18"/>
                    <a:pt x="0" y="18"/>
                    <a:pt x="0" y="18"/>
                  </a:cubicBezTo>
                  <a:cubicBezTo>
                    <a:pt x="17" y="15"/>
                    <a:pt x="17" y="15"/>
                    <a:pt x="17" y="15"/>
                  </a:cubicBezTo>
                  <a:lnTo>
                    <a:pt x="19" y="21"/>
                  </a:lnTo>
                  <a:close/>
                </a:path>
              </a:pathLst>
            </a:custGeom>
            <a:solidFill>
              <a:srgbClr val="4ECDC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57" name="iṣļîďê">
              <a:extLst>
                <a:ext uri="{FF2B5EF4-FFF2-40B4-BE49-F238E27FC236}">
                  <a16:creationId xmlns:a16="http://schemas.microsoft.com/office/drawing/2014/main" id="{CFDF7BEB-C18B-5AC6-577B-B5048C007FD1}"/>
                </a:ext>
              </a:extLst>
            </p:cNvPr>
            <p:cNvSpPr/>
            <p:nvPr/>
          </p:nvSpPr>
          <p:spPr bwMode="auto">
            <a:xfrm>
              <a:off x="5833662" y="4524375"/>
              <a:ext cx="91954" cy="108181"/>
            </a:xfrm>
            <a:custGeom>
              <a:avLst/>
              <a:gdLst>
                <a:gd name="T0" fmla="*/ 40 w 47"/>
                <a:gd name="T1" fmla="*/ 16 h 56"/>
                <a:gd name="T2" fmla="*/ 31 w 47"/>
                <a:gd name="T3" fmla="*/ 14 h 56"/>
                <a:gd name="T4" fmla="*/ 21 w 47"/>
                <a:gd name="T5" fmla="*/ 29 h 56"/>
                <a:gd name="T6" fmla="*/ 36 w 47"/>
                <a:gd name="T7" fmla="*/ 38 h 56"/>
                <a:gd name="T8" fmla="*/ 44 w 47"/>
                <a:gd name="T9" fmla="*/ 33 h 56"/>
                <a:gd name="T10" fmla="*/ 47 w 47"/>
                <a:gd name="T11" fmla="*/ 48 h 56"/>
                <a:gd name="T12" fmla="*/ 36 w 47"/>
                <a:gd name="T13" fmla="*/ 53 h 56"/>
                <a:gd name="T14" fmla="*/ 4 w 47"/>
                <a:gd name="T15" fmla="*/ 33 h 56"/>
                <a:gd name="T16" fmla="*/ 25 w 47"/>
                <a:gd name="T17" fmla="*/ 1 h 56"/>
                <a:gd name="T18" fmla="*/ 37 w 47"/>
                <a:gd name="T19" fmla="*/ 1 h 56"/>
                <a:gd name="T20" fmla="*/ 40 w 47"/>
                <a:gd name="T21"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56">
                  <a:moveTo>
                    <a:pt x="40" y="16"/>
                  </a:moveTo>
                  <a:cubicBezTo>
                    <a:pt x="37" y="15"/>
                    <a:pt x="34" y="14"/>
                    <a:pt x="31" y="14"/>
                  </a:cubicBezTo>
                  <a:cubicBezTo>
                    <a:pt x="24" y="16"/>
                    <a:pt x="20" y="22"/>
                    <a:pt x="21" y="29"/>
                  </a:cubicBezTo>
                  <a:cubicBezTo>
                    <a:pt x="23" y="36"/>
                    <a:pt x="29" y="40"/>
                    <a:pt x="36" y="38"/>
                  </a:cubicBezTo>
                  <a:cubicBezTo>
                    <a:pt x="39" y="38"/>
                    <a:pt x="42" y="36"/>
                    <a:pt x="44" y="33"/>
                  </a:cubicBezTo>
                  <a:cubicBezTo>
                    <a:pt x="47" y="48"/>
                    <a:pt x="47" y="48"/>
                    <a:pt x="47" y="48"/>
                  </a:cubicBezTo>
                  <a:cubicBezTo>
                    <a:pt x="44" y="50"/>
                    <a:pt x="40" y="52"/>
                    <a:pt x="36" y="53"/>
                  </a:cubicBezTo>
                  <a:cubicBezTo>
                    <a:pt x="21" y="56"/>
                    <a:pt x="7" y="48"/>
                    <a:pt x="4" y="33"/>
                  </a:cubicBezTo>
                  <a:cubicBezTo>
                    <a:pt x="0" y="18"/>
                    <a:pt x="10" y="4"/>
                    <a:pt x="25" y="1"/>
                  </a:cubicBezTo>
                  <a:cubicBezTo>
                    <a:pt x="29" y="0"/>
                    <a:pt x="33" y="0"/>
                    <a:pt x="37" y="1"/>
                  </a:cubicBezTo>
                  <a:lnTo>
                    <a:pt x="40" y="16"/>
                  </a:lnTo>
                  <a:close/>
                </a:path>
              </a:pathLst>
            </a:custGeom>
            <a:solidFill>
              <a:srgbClr val="4ECDC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58" name="íşḻíḓê">
              <a:extLst>
                <a:ext uri="{FF2B5EF4-FFF2-40B4-BE49-F238E27FC236}">
                  <a16:creationId xmlns:a16="http://schemas.microsoft.com/office/drawing/2014/main" id="{5D437B9E-62C1-EB53-6531-289F6B6B3A10}"/>
                </a:ext>
              </a:extLst>
            </p:cNvPr>
            <p:cNvSpPr/>
            <p:nvPr/>
          </p:nvSpPr>
          <p:spPr bwMode="auto">
            <a:xfrm>
              <a:off x="5630823" y="4762372"/>
              <a:ext cx="189316" cy="216361"/>
            </a:xfrm>
            <a:custGeom>
              <a:avLst/>
              <a:gdLst>
                <a:gd name="T0" fmla="*/ 49 w 98"/>
                <a:gd name="T1" fmla="*/ 31 h 111"/>
                <a:gd name="T2" fmla="*/ 20 w 98"/>
                <a:gd name="T3" fmla="*/ 44 h 111"/>
                <a:gd name="T4" fmla="*/ 4 w 98"/>
                <a:gd name="T5" fmla="*/ 17 h 111"/>
                <a:gd name="T6" fmla="*/ 33 w 98"/>
                <a:gd name="T7" fmla="*/ 4 h 111"/>
                <a:gd name="T8" fmla="*/ 49 w 98"/>
                <a:gd name="T9" fmla="*/ 31 h 111"/>
                <a:gd name="T10" fmla="*/ 91 w 98"/>
                <a:gd name="T11" fmla="*/ 23 h 111"/>
                <a:gd name="T12" fmla="*/ 17 w 98"/>
                <a:gd name="T13" fmla="*/ 91 h 111"/>
                <a:gd name="T14" fmla="*/ 6 w 98"/>
                <a:gd name="T15" fmla="*/ 88 h 111"/>
                <a:gd name="T16" fmla="*/ 80 w 98"/>
                <a:gd name="T17" fmla="*/ 19 h 111"/>
                <a:gd name="T18" fmla="*/ 91 w 98"/>
                <a:gd name="T19" fmla="*/ 23 h 111"/>
                <a:gd name="T20" fmla="*/ 17 w 98"/>
                <a:gd name="T21" fmla="*/ 21 h 111"/>
                <a:gd name="T22" fmla="*/ 24 w 98"/>
                <a:gd name="T23" fmla="*/ 33 h 111"/>
                <a:gd name="T24" fmla="*/ 36 w 98"/>
                <a:gd name="T25" fmla="*/ 27 h 111"/>
                <a:gd name="T26" fmla="*/ 29 w 98"/>
                <a:gd name="T27" fmla="*/ 15 h 111"/>
                <a:gd name="T28" fmla="*/ 17 w 98"/>
                <a:gd name="T29" fmla="*/ 21 h 111"/>
                <a:gd name="T30" fmla="*/ 93 w 98"/>
                <a:gd name="T31" fmla="*/ 94 h 111"/>
                <a:gd name="T32" fmla="*/ 64 w 98"/>
                <a:gd name="T33" fmla="*/ 107 h 111"/>
                <a:gd name="T34" fmla="*/ 48 w 98"/>
                <a:gd name="T35" fmla="*/ 79 h 111"/>
                <a:gd name="T36" fmla="*/ 77 w 98"/>
                <a:gd name="T37" fmla="*/ 66 h 111"/>
                <a:gd name="T38" fmla="*/ 93 w 98"/>
                <a:gd name="T39" fmla="*/ 94 h 111"/>
                <a:gd name="T40" fmla="*/ 61 w 98"/>
                <a:gd name="T41" fmla="*/ 84 h 111"/>
                <a:gd name="T42" fmla="*/ 68 w 98"/>
                <a:gd name="T43" fmla="*/ 96 h 111"/>
                <a:gd name="T44" fmla="*/ 80 w 98"/>
                <a:gd name="T45" fmla="*/ 90 h 111"/>
                <a:gd name="T46" fmla="*/ 73 w 98"/>
                <a:gd name="T47" fmla="*/ 77 h 111"/>
                <a:gd name="T48" fmla="*/ 61 w 98"/>
                <a:gd name="T49" fmla="*/ 8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11">
                  <a:moveTo>
                    <a:pt x="49" y="31"/>
                  </a:moveTo>
                  <a:cubicBezTo>
                    <a:pt x="45" y="44"/>
                    <a:pt x="33" y="48"/>
                    <a:pt x="20" y="44"/>
                  </a:cubicBezTo>
                  <a:cubicBezTo>
                    <a:pt x="7" y="40"/>
                    <a:pt x="0" y="30"/>
                    <a:pt x="4" y="17"/>
                  </a:cubicBezTo>
                  <a:cubicBezTo>
                    <a:pt x="8" y="3"/>
                    <a:pt x="20" y="0"/>
                    <a:pt x="33" y="4"/>
                  </a:cubicBezTo>
                  <a:cubicBezTo>
                    <a:pt x="45" y="7"/>
                    <a:pt x="53" y="18"/>
                    <a:pt x="49" y="31"/>
                  </a:cubicBezTo>
                  <a:close/>
                  <a:moveTo>
                    <a:pt x="91" y="23"/>
                  </a:moveTo>
                  <a:cubicBezTo>
                    <a:pt x="17" y="91"/>
                    <a:pt x="17" y="91"/>
                    <a:pt x="17" y="91"/>
                  </a:cubicBezTo>
                  <a:cubicBezTo>
                    <a:pt x="6" y="88"/>
                    <a:pt x="6" y="88"/>
                    <a:pt x="6" y="88"/>
                  </a:cubicBezTo>
                  <a:cubicBezTo>
                    <a:pt x="80" y="19"/>
                    <a:pt x="80" y="19"/>
                    <a:pt x="80" y="19"/>
                  </a:cubicBezTo>
                  <a:lnTo>
                    <a:pt x="91" y="23"/>
                  </a:lnTo>
                  <a:close/>
                  <a:moveTo>
                    <a:pt x="17" y="21"/>
                  </a:moveTo>
                  <a:cubicBezTo>
                    <a:pt x="15" y="26"/>
                    <a:pt x="18" y="32"/>
                    <a:pt x="24" y="33"/>
                  </a:cubicBezTo>
                  <a:cubicBezTo>
                    <a:pt x="29" y="35"/>
                    <a:pt x="34" y="32"/>
                    <a:pt x="36" y="27"/>
                  </a:cubicBezTo>
                  <a:cubicBezTo>
                    <a:pt x="37" y="22"/>
                    <a:pt x="35" y="16"/>
                    <a:pt x="29" y="15"/>
                  </a:cubicBezTo>
                  <a:cubicBezTo>
                    <a:pt x="24" y="13"/>
                    <a:pt x="19" y="16"/>
                    <a:pt x="17" y="21"/>
                  </a:cubicBezTo>
                  <a:close/>
                  <a:moveTo>
                    <a:pt x="93" y="94"/>
                  </a:moveTo>
                  <a:cubicBezTo>
                    <a:pt x="89" y="107"/>
                    <a:pt x="77" y="111"/>
                    <a:pt x="64" y="107"/>
                  </a:cubicBezTo>
                  <a:cubicBezTo>
                    <a:pt x="52" y="103"/>
                    <a:pt x="44" y="93"/>
                    <a:pt x="48" y="79"/>
                  </a:cubicBezTo>
                  <a:cubicBezTo>
                    <a:pt x="52" y="66"/>
                    <a:pt x="65" y="62"/>
                    <a:pt x="77" y="66"/>
                  </a:cubicBezTo>
                  <a:cubicBezTo>
                    <a:pt x="89" y="70"/>
                    <a:pt x="98" y="80"/>
                    <a:pt x="93" y="94"/>
                  </a:cubicBezTo>
                  <a:close/>
                  <a:moveTo>
                    <a:pt x="61" y="84"/>
                  </a:moveTo>
                  <a:cubicBezTo>
                    <a:pt x="60" y="89"/>
                    <a:pt x="62" y="94"/>
                    <a:pt x="68" y="96"/>
                  </a:cubicBezTo>
                  <a:cubicBezTo>
                    <a:pt x="73" y="98"/>
                    <a:pt x="78" y="95"/>
                    <a:pt x="80" y="90"/>
                  </a:cubicBezTo>
                  <a:cubicBezTo>
                    <a:pt x="82" y="84"/>
                    <a:pt x="79" y="79"/>
                    <a:pt x="73" y="77"/>
                  </a:cubicBezTo>
                  <a:cubicBezTo>
                    <a:pt x="68" y="76"/>
                    <a:pt x="63" y="79"/>
                    <a:pt x="61" y="84"/>
                  </a:cubicBezTo>
                  <a:close/>
                </a:path>
              </a:pathLst>
            </a:custGeom>
            <a:solidFill>
              <a:srgbClr val="FF6B6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59" name="išlîďè">
              <a:extLst>
                <a:ext uri="{FF2B5EF4-FFF2-40B4-BE49-F238E27FC236}">
                  <a16:creationId xmlns:a16="http://schemas.microsoft.com/office/drawing/2014/main" id="{5058F3E8-84B6-4634-0C1B-2C0504D347D8}"/>
                </a:ext>
              </a:extLst>
            </p:cNvPr>
            <p:cNvSpPr/>
            <p:nvPr/>
          </p:nvSpPr>
          <p:spPr bwMode="auto">
            <a:xfrm>
              <a:off x="5714663" y="2985504"/>
              <a:ext cx="221770" cy="162271"/>
            </a:xfrm>
            <a:custGeom>
              <a:avLst/>
              <a:gdLst>
                <a:gd name="T0" fmla="*/ 20 w 82"/>
                <a:gd name="T1" fmla="*/ 31 h 60"/>
                <a:gd name="T2" fmla="*/ 37 w 82"/>
                <a:gd name="T3" fmla="*/ 12 h 60"/>
                <a:gd name="T4" fmla="*/ 45 w 82"/>
                <a:gd name="T5" fmla="*/ 15 h 60"/>
                <a:gd name="T6" fmla="*/ 49 w 82"/>
                <a:gd name="T7" fmla="*/ 40 h 60"/>
                <a:gd name="T8" fmla="*/ 66 w 82"/>
                <a:gd name="T9" fmla="*/ 21 h 60"/>
                <a:gd name="T10" fmla="*/ 82 w 82"/>
                <a:gd name="T11" fmla="*/ 26 h 60"/>
                <a:gd name="T12" fmla="*/ 48 w 82"/>
                <a:gd name="T13" fmla="*/ 60 h 60"/>
                <a:gd name="T14" fmla="*/ 39 w 82"/>
                <a:gd name="T15" fmla="*/ 57 h 60"/>
                <a:gd name="T16" fmla="*/ 35 w 82"/>
                <a:gd name="T17" fmla="*/ 32 h 60"/>
                <a:gd name="T18" fmla="*/ 19 w 82"/>
                <a:gd name="T19" fmla="*/ 51 h 60"/>
                <a:gd name="T20" fmla="*/ 9 w 82"/>
                <a:gd name="T21" fmla="*/ 48 h 60"/>
                <a:gd name="T22" fmla="*/ 0 w 82"/>
                <a:gd name="T23" fmla="*/ 0 h 60"/>
                <a:gd name="T24" fmla="*/ 16 w 82"/>
                <a:gd name="T25" fmla="*/ 5 h 60"/>
                <a:gd name="T26" fmla="*/ 20 w 82"/>
                <a:gd name="T27" fmla="*/ 3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2" h="60">
                  <a:moveTo>
                    <a:pt x="20" y="31"/>
                  </a:moveTo>
                  <a:lnTo>
                    <a:pt x="37" y="12"/>
                  </a:lnTo>
                  <a:lnTo>
                    <a:pt x="45" y="15"/>
                  </a:lnTo>
                  <a:lnTo>
                    <a:pt x="49" y="40"/>
                  </a:lnTo>
                  <a:lnTo>
                    <a:pt x="66" y="21"/>
                  </a:lnTo>
                  <a:lnTo>
                    <a:pt x="82" y="26"/>
                  </a:lnTo>
                  <a:lnTo>
                    <a:pt x="48" y="60"/>
                  </a:lnTo>
                  <a:lnTo>
                    <a:pt x="39" y="57"/>
                  </a:lnTo>
                  <a:lnTo>
                    <a:pt x="35" y="32"/>
                  </a:lnTo>
                  <a:lnTo>
                    <a:pt x="19" y="51"/>
                  </a:lnTo>
                  <a:lnTo>
                    <a:pt x="9" y="48"/>
                  </a:lnTo>
                  <a:lnTo>
                    <a:pt x="0" y="0"/>
                  </a:lnTo>
                  <a:lnTo>
                    <a:pt x="16" y="5"/>
                  </a:lnTo>
                  <a:lnTo>
                    <a:pt x="20" y="31"/>
                  </a:lnTo>
                  <a:close/>
                </a:path>
              </a:pathLst>
            </a:custGeom>
            <a:solidFill>
              <a:srgbClr val="4ECDC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60" name="íśļiḑè">
              <a:extLst>
                <a:ext uri="{FF2B5EF4-FFF2-40B4-BE49-F238E27FC236}">
                  <a16:creationId xmlns:a16="http://schemas.microsoft.com/office/drawing/2014/main" id="{19577A82-4AD0-1314-E3B4-C973D134A933}"/>
                </a:ext>
              </a:extLst>
            </p:cNvPr>
            <p:cNvSpPr/>
            <p:nvPr/>
          </p:nvSpPr>
          <p:spPr bwMode="auto">
            <a:xfrm>
              <a:off x="5490188" y="3439863"/>
              <a:ext cx="67613" cy="186612"/>
            </a:xfrm>
            <a:custGeom>
              <a:avLst/>
              <a:gdLst>
                <a:gd name="T0" fmla="*/ 21 w 35"/>
                <a:gd name="T1" fmla="*/ 95 h 95"/>
                <a:gd name="T2" fmla="*/ 0 w 35"/>
                <a:gd name="T3" fmla="*/ 92 h 95"/>
                <a:gd name="T4" fmla="*/ 9 w 35"/>
                <a:gd name="T5" fmla="*/ 33 h 95"/>
                <a:gd name="T6" fmla="*/ 30 w 35"/>
                <a:gd name="T7" fmla="*/ 36 h 95"/>
                <a:gd name="T8" fmla="*/ 21 w 35"/>
                <a:gd name="T9" fmla="*/ 95 h 95"/>
                <a:gd name="T10" fmla="*/ 34 w 35"/>
                <a:gd name="T11" fmla="*/ 14 h 95"/>
                <a:gd name="T12" fmla="*/ 21 w 35"/>
                <a:gd name="T13" fmla="*/ 24 h 95"/>
                <a:gd name="T14" fmla="*/ 11 w 35"/>
                <a:gd name="T15" fmla="*/ 11 h 95"/>
                <a:gd name="T16" fmla="*/ 24 w 35"/>
                <a:gd name="T17" fmla="*/ 1 h 95"/>
                <a:gd name="T18" fmla="*/ 34 w 35"/>
                <a:gd name="T19" fmla="*/ 1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95">
                  <a:moveTo>
                    <a:pt x="21" y="95"/>
                  </a:moveTo>
                  <a:cubicBezTo>
                    <a:pt x="0" y="92"/>
                    <a:pt x="0" y="92"/>
                    <a:pt x="0" y="92"/>
                  </a:cubicBezTo>
                  <a:cubicBezTo>
                    <a:pt x="9" y="33"/>
                    <a:pt x="9" y="33"/>
                    <a:pt x="9" y="33"/>
                  </a:cubicBezTo>
                  <a:cubicBezTo>
                    <a:pt x="30" y="36"/>
                    <a:pt x="30" y="36"/>
                    <a:pt x="30" y="36"/>
                  </a:cubicBezTo>
                  <a:lnTo>
                    <a:pt x="21" y="95"/>
                  </a:lnTo>
                  <a:close/>
                  <a:moveTo>
                    <a:pt x="34" y="14"/>
                  </a:moveTo>
                  <a:cubicBezTo>
                    <a:pt x="33" y="20"/>
                    <a:pt x="27" y="25"/>
                    <a:pt x="21" y="24"/>
                  </a:cubicBezTo>
                  <a:cubicBezTo>
                    <a:pt x="14" y="23"/>
                    <a:pt x="10" y="17"/>
                    <a:pt x="11" y="11"/>
                  </a:cubicBezTo>
                  <a:cubicBezTo>
                    <a:pt x="11" y="4"/>
                    <a:pt x="18" y="0"/>
                    <a:pt x="24" y="1"/>
                  </a:cubicBezTo>
                  <a:cubicBezTo>
                    <a:pt x="30" y="2"/>
                    <a:pt x="35" y="8"/>
                    <a:pt x="34" y="14"/>
                  </a:cubicBezTo>
                  <a:close/>
                </a:path>
              </a:pathLst>
            </a:custGeom>
            <a:solidFill>
              <a:srgbClr val="B2D84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61" name="í$ľïḓê">
              <a:extLst>
                <a:ext uri="{FF2B5EF4-FFF2-40B4-BE49-F238E27FC236}">
                  <a16:creationId xmlns:a16="http://schemas.microsoft.com/office/drawing/2014/main" id="{B1A2AE45-EA46-B9F1-0D5E-3EF4B02C65F4}"/>
                </a:ext>
              </a:extLst>
            </p:cNvPr>
            <p:cNvSpPr/>
            <p:nvPr/>
          </p:nvSpPr>
          <p:spPr bwMode="auto">
            <a:xfrm>
              <a:off x="5568619" y="3523703"/>
              <a:ext cx="118999" cy="118999"/>
            </a:xfrm>
            <a:custGeom>
              <a:avLst/>
              <a:gdLst>
                <a:gd name="T0" fmla="*/ 19 w 44"/>
                <a:gd name="T1" fmla="*/ 0 h 44"/>
                <a:gd name="T2" fmla="*/ 31 w 44"/>
                <a:gd name="T3" fmla="*/ 1 h 44"/>
                <a:gd name="T4" fmla="*/ 29 w 44"/>
                <a:gd name="T5" fmla="*/ 16 h 44"/>
                <a:gd name="T6" fmla="*/ 44 w 44"/>
                <a:gd name="T7" fmla="*/ 18 h 44"/>
                <a:gd name="T8" fmla="*/ 43 w 44"/>
                <a:gd name="T9" fmla="*/ 31 h 44"/>
                <a:gd name="T10" fmla="*/ 28 w 44"/>
                <a:gd name="T11" fmla="*/ 29 h 44"/>
                <a:gd name="T12" fmla="*/ 26 w 44"/>
                <a:gd name="T13" fmla="*/ 44 h 44"/>
                <a:gd name="T14" fmla="*/ 13 w 44"/>
                <a:gd name="T15" fmla="*/ 41 h 44"/>
                <a:gd name="T16" fmla="*/ 15 w 44"/>
                <a:gd name="T17" fmla="*/ 27 h 44"/>
                <a:gd name="T18" fmla="*/ 0 w 44"/>
                <a:gd name="T19" fmla="*/ 25 h 44"/>
                <a:gd name="T20" fmla="*/ 2 w 44"/>
                <a:gd name="T21" fmla="*/ 12 h 44"/>
                <a:gd name="T22" fmla="*/ 17 w 44"/>
                <a:gd name="T23" fmla="*/ 14 h 44"/>
                <a:gd name="T24" fmla="*/ 19 w 44"/>
                <a:gd name="T2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44">
                  <a:moveTo>
                    <a:pt x="19" y="0"/>
                  </a:moveTo>
                  <a:lnTo>
                    <a:pt x="31" y="1"/>
                  </a:lnTo>
                  <a:lnTo>
                    <a:pt x="29" y="16"/>
                  </a:lnTo>
                  <a:lnTo>
                    <a:pt x="44" y="18"/>
                  </a:lnTo>
                  <a:lnTo>
                    <a:pt x="43" y="31"/>
                  </a:lnTo>
                  <a:lnTo>
                    <a:pt x="28" y="29"/>
                  </a:lnTo>
                  <a:lnTo>
                    <a:pt x="26" y="44"/>
                  </a:lnTo>
                  <a:lnTo>
                    <a:pt x="13" y="41"/>
                  </a:lnTo>
                  <a:lnTo>
                    <a:pt x="15" y="27"/>
                  </a:lnTo>
                  <a:lnTo>
                    <a:pt x="0" y="25"/>
                  </a:lnTo>
                  <a:lnTo>
                    <a:pt x="2" y="12"/>
                  </a:lnTo>
                  <a:lnTo>
                    <a:pt x="17" y="14"/>
                  </a:lnTo>
                  <a:lnTo>
                    <a:pt x="19" y="0"/>
                  </a:lnTo>
                  <a:close/>
                </a:path>
              </a:pathLst>
            </a:custGeom>
            <a:solidFill>
              <a:srgbClr val="B2D84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62" name="íṧļiďê">
              <a:extLst>
                <a:ext uri="{FF2B5EF4-FFF2-40B4-BE49-F238E27FC236}">
                  <a16:creationId xmlns:a16="http://schemas.microsoft.com/office/drawing/2014/main" id="{B6E4C2A8-CC02-F6E1-717B-0856CB0FE3DA}"/>
                </a:ext>
              </a:extLst>
            </p:cNvPr>
            <p:cNvSpPr/>
            <p:nvPr/>
          </p:nvSpPr>
          <p:spPr bwMode="auto">
            <a:xfrm>
              <a:off x="5709254" y="3477726"/>
              <a:ext cx="154158" cy="192021"/>
            </a:xfrm>
            <a:custGeom>
              <a:avLst/>
              <a:gdLst>
                <a:gd name="T0" fmla="*/ 47 w 80"/>
                <a:gd name="T1" fmla="*/ 89 h 98"/>
                <a:gd name="T2" fmla="*/ 46 w 80"/>
                <a:gd name="T3" fmla="*/ 89 h 98"/>
                <a:gd name="T4" fmla="*/ 28 w 80"/>
                <a:gd name="T5" fmla="*/ 95 h 98"/>
                <a:gd name="T6" fmla="*/ 2 w 80"/>
                <a:gd name="T7" fmla="*/ 59 h 98"/>
                <a:gd name="T8" fmla="*/ 36 w 80"/>
                <a:gd name="T9" fmla="*/ 32 h 98"/>
                <a:gd name="T10" fmla="*/ 53 w 80"/>
                <a:gd name="T11" fmla="*/ 42 h 98"/>
                <a:gd name="T12" fmla="*/ 59 w 80"/>
                <a:gd name="T13" fmla="*/ 0 h 98"/>
                <a:gd name="T14" fmla="*/ 80 w 80"/>
                <a:gd name="T15" fmla="*/ 3 h 98"/>
                <a:gd name="T16" fmla="*/ 67 w 80"/>
                <a:gd name="T17" fmla="*/ 98 h 98"/>
                <a:gd name="T18" fmla="*/ 46 w 80"/>
                <a:gd name="T19" fmla="*/ 95 h 98"/>
                <a:gd name="T20" fmla="*/ 47 w 80"/>
                <a:gd name="T21" fmla="*/ 89 h 98"/>
                <a:gd name="T22" fmla="*/ 24 w 80"/>
                <a:gd name="T23" fmla="*/ 62 h 98"/>
                <a:gd name="T24" fmla="*/ 35 w 80"/>
                <a:gd name="T25" fmla="*/ 77 h 98"/>
                <a:gd name="T26" fmla="*/ 51 w 80"/>
                <a:gd name="T27" fmla="*/ 66 h 98"/>
                <a:gd name="T28" fmla="*/ 39 w 80"/>
                <a:gd name="T29" fmla="*/ 51 h 98"/>
                <a:gd name="T30" fmla="*/ 24 w 80"/>
                <a:gd name="T31" fmla="*/ 6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98">
                  <a:moveTo>
                    <a:pt x="47" y="89"/>
                  </a:moveTo>
                  <a:cubicBezTo>
                    <a:pt x="46" y="89"/>
                    <a:pt x="46" y="89"/>
                    <a:pt x="46" y="89"/>
                  </a:cubicBezTo>
                  <a:cubicBezTo>
                    <a:pt x="42" y="94"/>
                    <a:pt x="34" y="96"/>
                    <a:pt x="28" y="95"/>
                  </a:cubicBezTo>
                  <a:cubicBezTo>
                    <a:pt x="10" y="92"/>
                    <a:pt x="0" y="76"/>
                    <a:pt x="2" y="59"/>
                  </a:cubicBezTo>
                  <a:cubicBezTo>
                    <a:pt x="5" y="42"/>
                    <a:pt x="19" y="30"/>
                    <a:pt x="36" y="32"/>
                  </a:cubicBezTo>
                  <a:cubicBezTo>
                    <a:pt x="43" y="33"/>
                    <a:pt x="50" y="37"/>
                    <a:pt x="53" y="42"/>
                  </a:cubicBezTo>
                  <a:cubicBezTo>
                    <a:pt x="59" y="0"/>
                    <a:pt x="59" y="0"/>
                    <a:pt x="59" y="0"/>
                  </a:cubicBezTo>
                  <a:cubicBezTo>
                    <a:pt x="80" y="3"/>
                    <a:pt x="80" y="3"/>
                    <a:pt x="80" y="3"/>
                  </a:cubicBezTo>
                  <a:cubicBezTo>
                    <a:pt x="67" y="98"/>
                    <a:pt x="67" y="98"/>
                    <a:pt x="67" y="98"/>
                  </a:cubicBezTo>
                  <a:cubicBezTo>
                    <a:pt x="46" y="95"/>
                    <a:pt x="46" y="95"/>
                    <a:pt x="46" y="95"/>
                  </a:cubicBezTo>
                  <a:lnTo>
                    <a:pt x="47" y="89"/>
                  </a:lnTo>
                  <a:close/>
                  <a:moveTo>
                    <a:pt x="24" y="62"/>
                  </a:moveTo>
                  <a:cubicBezTo>
                    <a:pt x="23" y="70"/>
                    <a:pt x="27" y="76"/>
                    <a:pt x="35" y="77"/>
                  </a:cubicBezTo>
                  <a:cubicBezTo>
                    <a:pt x="44" y="79"/>
                    <a:pt x="50" y="74"/>
                    <a:pt x="51" y="66"/>
                  </a:cubicBezTo>
                  <a:cubicBezTo>
                    <a:pt x="52" y="59"/>
                    <a:pt x="48" y="52"/>
                    <a:pt x="39" y="51"/>
                  </a:cubicBezTo>
                  <a:cubicBezTo>
                    <a:pt x="31" y="50"/>
                    <a:pt x="25" y="55"/>
                    <a:pt x="24" y="62"/>
                  </a:cubicBezTo>
                  <a:close/>
                </a:path>
              </a:pathLst>
            </a:custGeom>
            <a:solidFill>
              <a:srgbClr val="B2D84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63" name="íṡḷíḓé">
              <a:extLst>
                <a:ext uri="{FF2B5EF4-FFF2-40B4-BE49-F238E27FC236}">
                  <a16:creationId xmlns:a16="http://schemas.microsoft.com/office/drawing/2014/main" id="{EB9CDB05-B600-A7FC-66D9-D753B2EA0AF5}"/>
                </a:ext>
              </a:extLst>
            </p:cNvPr>
            <p:cNvSpPr/>
            <p:nvPr/>
          </p:nvSpPr>
          <p:spPr bwMode="auto">
            <a:xfrm>
              <a:off x="5160237" y="3315455"/>
              <a:ext cx="189316" cy="229884"/>
            </a:xfrm>
            <a:custGeom>
              <a:avLst/>
              <a:gdLst>
                <a:gd name="T0" fmla="*/ 14 w 70"/>
                <a:gd name="T1" fmla="*/ 62 h 85"/>
                <a:gd name="T2" fmla="*/ 10 w 70"/>
                <a:gd name="T3" fmla="*/ 82 h 85"/>
                <a:gd name="T4" fmla="*/ 0 w 70"/>
                <a:gd name="T5" fmla="*/ 85 h 85"/>
                <a:gd name="T6" fmla="*/ 17 w 70"/>
                <a:gd name="T7" fmla="*/ 0 h 85"/>
                <a:gd name="T8" fmla="*/ 70 w 70"/>
                <a:gd name="T9" fmla="*/ 68 h 85"/>
                <a:gd name="T10" fmla="*/ 61 w 70"/>
                <a:gd name="T11" fmla="*/ 70 h 85"/>
                <a:gd name="T12" fmla="*/ 48 w 70"/>
                <a:gd name="T13" fmla="*/ 54 h 85"/>
                <a:gd name="T14" fmla="*/ 14 w 70"/>
                <a:gd name="T15" fmla="*/ 62 h 85"/>
                <a:gd name="T16" fmla="*/ 22 w 70"/>
                <a:gd name="T17" fmla="*/ 20 h 85"/>
                <a:gd name="T18" fmla="*/ 16 w 70"/>
                <a:gd name="T19" fmla="*/ 52 h 85"/>
                <a:gd name="T20" fmla="*/ 42 w 70"/>
                <a:gd name="T21" fmla="*/ 46 h 85"/>
                <a:gd name="T22" fmla="*/ 22 w 70"/>
                <a:gd name="T23"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85">
                  <a:moveTo>
                    <a:pt x="14" y="62"/>
                  </a:moveTo>
                  <a:lnTo>
                    <a:pt x="10" y="82"/>
                  </a:lnTo>
                  <a:lnTo>
                    <a:pt x="0" y="85"/>
                  </a:lnTo>
                  <a:lnTo>
                    <a:pt x="17" y="0"/>
                  </a:lnTo>
                  <a:lnTo>
                    <a:pt x="70" y="68"/>
                  </a:lnTo>
                  <a:lnTo>
                    <a:pt x="61" y="70"/>
                  </a:lnTo>
                  <a:lnTo>
                    <a:pt x="48" y="54"/>
                  </a:lnTo>
                  <a:lnTo>
                    <a:pt x="14" y="62"/>
                  </a:lnTo>
                  <a:close/>
                  <a:moveTo>
                    <a:pt x="22" y="20"/>
                  </a:moveTo>
                  <a:lnTo>
                    <a:pt x="16" y="52"/>
                  </a:lnTo>
                  <a:lnTo>
                    <a:pt x="42" y="46"/>
                  </a:lnTo>
                  <a:lnTo>
                    <a:pt x="22" y="20"/>
                  </a:lnTo>
                  <a:close/>
                </a:path>
              </a:pathLst>
            </a:custGeom>
            <a:solidFill>
              <a:srgbClr val="FF6B6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64" name="íšliďe">
              <a:extLst>
                <a:ext uri="{FF2B5EF4-FFF2-40B4-BE49-F238E27FC236}">
                  <a16:creationId xmlns:a16="http://schemas.microsoft.com/office/drawing/2014/main" id="{CAA4BA81-C0AB-A979-AAB5-11ADE107DD93}"/>
                </a:ext>
              </a:extLst>
            </p:cNvPr>
            <p:cNvSpPr/>
            <p:nvPr/>
          </p:nvSpPr>
          <p:spPr bwMode="auto">
            <a:xfrm>
              <a:off x="5760640" y="4034857"/>
              <a:ext cx="154158" cy="224475"/>
            </a:xfrm>
            <a:custGeom>
              <a:avLst/>
              <a:gdLst>
                <a:gd name="T0" fmla="*/ 33 w 79"/>
                <a:gd name="T1" fmla="*/ 49 h 114"/>
                <a:gd name="T2" fmla="*/ 49 w 79"/>
                <a:gd name="T3" fmla="*/ 28 h 114"/>
                <a:gd name="T4" fmla="*/ 28 w 79"/>
                <a:gd name="T5" fmla="*/ 15 h 114"/>
                <a:gd name="T6" fmla="*/ 14 w 79"/>
                <a:gd name="T7" fmla="*/ 33 h 114"/>
                <a:gd name="T8" fmla="*/ 1 w 79"/>
                <a:gd name="T9" fmla="*/ 36 h 114"/>
                <a:gd name="T10" fmla="*/ 25 w 79"/>
                <a:gd name="T11" fmla="*/ 4 h 114"/>
                <a:gd name="T12" fmla="*/ 61 w 79"/>
                <a:gd name="T13" fmla="*/ 24 h 114"/>
                <a:gd name="T14" fmla="*/ 54 w 79"/>
                <a:gd name="T15" fmla="*/ 50 h 114"/>
                <a:gd name="T16" fmla="*/ 74 w 79"/>
                <a:gd name="T17" fmla="*/ 72 h 114"/>
                <a:gd name="T18" fmla="*/ 49 w 79"/>
                <a:gd name="T19" fmla="*/ 110 h 114"/>
                <a:gd name="T20" fmla="*/ 11 w 79"/>
                <a:gd name="T21" fmla="*/ 90 h 114"/>
                <a:gd name="T22" fmla="*/ 23 w 79"/>
                <a:gd name="T23" fmla="*/ 88 h 114"/>
                <a:gd name="T24" fmla="*/ 47 w 79"/>
                <a:gd name="T25" fmla="*/ 99 h 114"/>
                <a:gd name="T26" fmla="*/ 62 w 79"/>
                <a:gd name="T27" fmla="*/ 74 h 114"/>
                <a:gd name="T28" fmla="*/ 36 w 79"/>
                <a:gd name="T29" fmla="*/ 60 h 114"/>
                <a:gd name="T30" fmla="*/ 33 w 79"/>
                <a:gd name="T31" fmla="*/ 4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9" h="114">
                  <a:moveTo>
                    <a:pt x="33" y="49"/>
                  </a:moveTo>
                  <a:cubicBezTo>
                    <a:pt x="44" y="47"/>
                    <a:pt x="52" y="40"/>
                    <a:pt x="49" y="28"/>
                  </a:cubicBezTo>
                  <a:cubicBezTo>
                    <a:pt x="47" y="18"/>
                    <a:pt x="38" y="12"/>
                    <a:pt x="28" y="15"/>
                  </a:cubicBezTo>
                  <a:cubicBezTo>
                    <a:pt x="18" y="17"/>
                    <a:pt x="13" y="24"/>
                    <a:pt x="14" y="33"/>
                  </a:cubicBezTo>
                  <a:cubicBezTo>
                    <a:pt x="1" y="36"/>
                    <a:pt x="1" y="36"/>
                    <a:pt x="1" y="36"/>
                  </a:cubicBezTo>
                  <a:cubicBezTo>
                    <a:pt x="0" y="19"/>
                    <a:pt x="9" y="8"/>
                    <a:pt x="25" y="4"/>
                  </a:cubicBezTo>
                  <a:cubicBezTo>
                    <a:pt x="42" y="0"/>
                    <a:pt x="57" y="7"/>
                    <a:pt x="61" y="24"/>
                  </a:cubicBezTo>
                  <a:cubicBezTo>
                    <a:pt x="64" y="34"/>
                    <a:pt x="61" y="43"/>
                    <a:pt x="54" y="50"/>
                  </a:cubicBezTo>
                  <a:cubicBezTo>
                    <a:pt x="65" y="53"/>
                    <a:pt x="72" y="61"/>
                    <a:pt x="74" y="72"/>
                  </a:cubicBezTo>
                  <a:cubicBezTo>
                    <a:pt x="79" y="91"/>
                    <a:pt x="67" y="106"/>
                    <a:pt x="49" y="110"/>
                  </a:cubicBezTo>
                  <a:cubicBezTo>
                    <a:pt x="33" y="114"/>
                    <a:pt x="16" y="107"/>
                    <a:pt x="11" y="90"/>
                  </a:cubicBezTo>
                  <a:cubicBezTo>
                    <a:pt x="23" y="88"/>
                    <a:pt x="23" y="88"/>
                    <a:pt x="23" y="88"/>
                  </a:cubicBezTo>
                  <a:cubicBezTo>
                    <a:pt x="27" y="97"/>
                    <a:pt x="37" y="101"/>
                    <a:pt x="47" y="99"/>
                  </a:cubicBezTo>
                  <a:cubicBezTo>
                    <a:pt x="58" y="96"/>
                    <a:pt x="64" y="86"/>
                    <a:pt x="62" y="74"/>
                  </a:cubicBezTo>
                  <a:cubicBezTo>
                    <a:pt x="59" y="61"/>
                    <a:pt x="48" y="56"/>
                    <a:pt x="36" y="60"/>
                  </a:cubicBezTo>
                  <a:lnTo>
                    <a:pt x="33" y="49"/>
                  </a:lnTo>
                  <a:close/>
                </a:path>
              </a:pathLst>
            </a:custGeom>
            <a:solidFill>
              <a:srgbClr val="C44D5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65" name="îš1îďé">
              <a:extLst>
                <a:ext uri="{FF2B5EF4-FFF2-40B4-BE49-F238E27FC236}">
                  <a16:creationId xmlns:a16="http://schemas.microsoft.com/office/drawing/2014/main" id="{8353DF05-1609-0ED0-1608-79F813B1DD54}"/>
                </a:ext>
              </a:extLst>
            </p:cNvPr>
            <p:cNvSpPr/>
            <p:nvPr/>
          </p:nvSpPr>
          <p:spPr bwMode="auto">
            <a:xfrm>
              <a:off x="5893162" y="4421603"/>
              <a:ext cx="70317" cy="89249"/>
            </a:xfrm>
            <a:custGeom>
              <a:avLst/>
              <a:gdLst>
                <a:gd name="T0" fmla="*/ 36 w 37"/>
                <a:gd name="T1" fmla="*/ 30 h 45"/>
                <a:gd name="T2" fmla="*/ 37 w 37"/>
                <a:gd name="T3" fmla="*/ 38 h 45"/>
                <a:gd name="T4" fmla="*/ 7 w 37"/>
                <a:gd name="T5" fmla="*/ 45 h 45"/>
                <a:gd name="T6" fmla="*/ 19 w 37"/>
                <a:gd name="T7" fmla="*/ 25 h 45"/>
                <a:gd name="T8" fmla="*/ 21 w 37"/>
                <a:gd name="T9" fmla="*/ 14 h 45"/>
                <a:gd name="T10" fmla="*/ 15 w 37"/>
                <a:gd name="T11" fmla="*/ 10 h 45"/>
                <a:gd name="T12" fmla="*/ 12 w 37"/>
                <a:gd name="T13" fmla="*/ 16 h 45"/>
                <a:gd name="T14" fmla="*/ 13 w 37"/>
                <a:gd name="T15" fmla="*/ 17 h 45"/>
                <a:gd name="T16" fmla="*/ 2 w 37"/>
                <a:gd name="T17" fmla="*/ 20 h 45"/>
                <a:gd name="T18" fmla="*/ 14 w 37"/>
                <a:gd name="T19" fmla="*/ 2 h 45"/>
                <a:gd name="T20" fmla="*/ 31 w 37"/>
                <a:gd name="T21" fmla="*/ 12 h 45"/>
                <a:gd name="T22" fmla="*/ 28 w 37"/>
                <a:gd name="T23" fmla="*/ 26 h 45"/>
                <a:gd name="T24" fmla="*/ 23 w 37"/>
                <a:gd name="T25" fmla="*/ 33 h 45"/>
                <a:gd name="T26" fmla="*/ 36 w 37"/>
                <a:gd name="T27" fmla="*/ 3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 h="45">
                  <a:moveTo>
                    <a:pt x="36" y="30"/>
                  </a:moveTo>
                  <a:cubicBezTo>
                    <a:pt x="37" y="38"/>
                    <a:pt x="37" y="38"/>
                    <a:pt x="37" y="38"/>
                  </a:cubicBezTo>
                  <a:cubicBezTo>
                    <a:pt x="7" y="45"/>
                    <a:pt x="7" y="45"/>
                    <a:pt x="7" y="45"/>
                  </a:cubicBezTo>
                  <a:cubicBezTo>
                    <a:pt x="19" y="25"/>
                    <a:pt x="19" y="25"/>
                    <a:pt x="19" y="25"/>
                  </a:cubicBezTo>
                  <a:cubicBezTo>
                    <a:pt x="20" y="22"/>
                    <a:pt x="22" y="18"/>
                    <a:pt x="21" y="14"/>
                  </a:cubicBezTo>
                  <a:cubicBezTo>
                    <a:pt x="20" y="12"/>
                    <a:pt x="18" y="10"/>
                    <a:pt x="15" y="10"/>
                  </a:cubicBezTo>
                  <a:cubicBezTo>
                    <a:pt x="13" y="11"/>
                    <a:pt x="12" y="13"/>
                    <a:pt x="12" y="16"/>
                  </a:cubicBezTo>
                  <a:cubicBezTo>
                    <a:pt x="12" y="16"/>
                    <a:pt x="13" y="17"/>
                    <a:pt x="13" y="17"/>
                  </a:cubicBezTo>
                  <a:cubicBezTo>
                    <a:pt x="2" y="20"/>
                    <a:pt x="2" y="20"/>
                    <a:pt x="2" y="20"/>
                  </a:cubicBezTo>
                  <a:cubicBezTo>
                    <a:pt x="0" y="11"/>
                    <a:pt x="5" y="4"/>
                    <a:pt x="14" y="2"/>
                  </a:cubicBezTo>
                  <a:cubicBezTo>
                    <a:pt x="22" y="0"/>
                    <a:pt x="30" y="4"/>
                    <a:pt x="31" y="12"/>
                  </a:cubicBezTo>
                  <a:cubicBezTo>
                    <a:pt x="33" y="18"/>
                    <a:pt x="31" y="21"/>
                    <a:pt x="28" y="26"/>
                  </a:cubicBezTo>
                  <a:cubicBezTo>
                    <a:pt x="23" y="33"/>
                    <a:pt x="23" y="33"/>
                    <a:pt x="23" y="33"/>
                  </a:cubicBezTo>
                  <a:lnTo>
                    <a:pt x="36" y="30"/>
                  </a:lnTo>
                  <a:close/>
                </a:path>
              </a:pathLst>
            </a:custGeom>
            <a:solidFill>
              <a:srgbClr val="0A3D5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grpSp>
        <p:nvGrpSpPr>
          <p:cNvPr id="66" name="0345f9b9-39f5-4f91-a481-0384f9b006b0"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id="{3C99DC7E-567C-564C-5214-05E004710A9E}"/>
              </a:ext>
            </a:extLst>
          </p:cNvPr>
          <p:cNvGrpSpPr/>
          <p:nvPr>
            <p:custDataLst>
              <p:tags r:id="rId2"/>
            </p:custDataLst>
          </p:nvPr>
        </p:nvGrpSpPr>
        <p:grpSpPr>
          <a:xfrm>
            <a:off x="425236" y="2082930"/>
            <a:ext cx="2535904" cy="2849871"/>
            <a:chOff x="4339648" y="1725080"/>
            <a:chExt cx="3727014" cy="3961104"/>
          </a:xfrm>
        </p:grpSpPr>
        <p:sp>
          <p:nvSpPr>
            <p:cNvPr id="67" name="iśļíḋe">
              <a:extLst>
                <a:ext uri="{FF2B5EF4-FFF2-40B4-BE49-F238E27FC236}">
                  <a16:creationId xmlns:a16="http://schemas.microsoft.com/office/drawing/2014/main" id="{58D3B09D-77FE-1316-0293-30870127AE2D}"/>
                </a:ext>
              </a:extLst>
            </p:cNvPr>
            <p:cNvSpPr/>
            <p:nvPr/>
          </p:nvSpPr>
          <p:spPr bwMode="auto">
            <a:xfrm flipV="1">
              <a:off x="6189385" y="3597769"/>
              <a:ext cx="0" cy="1080928"/>
            </a:xfrm>
            <a:prstGeom prst="line">
              <a:avLst/>
            </a:prstGeom>
            <a:noFill/>
            <a:ln w="85725" cap="rnd">
              <a:solidFill>
                <a:srgbClr val="3F3A3C"/>
              </a:solidFill>
              <a:prstDash val="solid"/>
              <a:miter lim="800000"/>
            </a:ln>
            <a:extLst>
              <a:ext uri="{909E8E84-426E-40DD-AFC4-6F175D3DCCD1}">
                <a14:hiddenFill xmlns:a14="http://schemas.microsoft.com/office/drawing/2010/main">
                  <a:noFill/>
                </a14:hiddenFill>
              </a:ext>
            </a:extLst>
          </p:spPr>
          <p:txBody>
            <a:bodyPr anchor="ctr"/>
            <a:lstStyle/>
            <a:p>
              <a:pPr algn="ctr"/>
              <a:endParaRPr/>
            </a:p>
          </p:txBody>
        </p:sp>
        <p:sp>
          <p:nvSpPr>
            <p:cNvPr id="68" name="iSlïḋê">
              <a:extLst>
                <a:ext uri="{FF2B5EF4-FFF2-40B4-BE49-F238E27FC236}">
                  <a16:creationId xmlns:a16="http://schemas.microsoft.com/office/drawing/2014/main" id="{D6356855-4D5C-C63E-18F1-0F44A58ED377}"/>
                </a:ext>
              </a:extLst>
            </p:cNvPr>
            <p:cNvSpPr/>
            <p:nvPr/>
          </p:nvSpPr>
          <p:spPr bwMode="auto">
            <a:xfrm>
              <a:off x="4901912" y="1725080"/>
              <a:ext cx="2616254" cy="2937551"/>
            </a:xfrm>
            <a:custGeom>
              <a:avLst/>
              <a:gdLst>
                <a:gd name="T0" fmla="*/ 668 w 668"/>
                <a:gd name="T1" fmla="*/ 334 h 751"/>
                <a:gd name="T2" fmla="*/ 334 w 668"/>
                <a:gd name="T3" fmla="*/ 0 h 751"/>
                <a:gd name="T4" fmla="*/ 0 w 668"/>
                <a:gd name="T5" fmla="*/ 334 h 751"/>
                <a:gd name="T6" fmla="*/ 193 w 668"/>
                <a:gd name="T7" fmla="*/ 637 h 751"/>
                <a:gd name="T8" fmla="*/ 193 w 668"/>
                <a:gd name="T9" fmla="*/ 705 h 751"/>
                <a:gd name="T10" fmla="*/ 251 w 668"/>
                <a:gd name="T11" fmla="*/ 751 h 751"/>
                <a:gd name="T12" fmla="*/ 415 w 668"/>
                <a:gd name="T13" fmla="*/ 751 h 751"/>
                <a:gd name="T14" fmla="*/ 473 w 668"/>
                <a:gd name="T15" fmla="*/ 705 h 751"/>
                <a:gd name="T16" fmla="*/ 473 w 668"/>
                <a:gd name="T17" fmla="*/ 639 h 751"/>
                <a:gd name="T18" fmla="*/ 668 w 668"/>
                <a:gd name="T19" fmla="*/ 334 h 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8" h="751">
                  <a:moveTo>
                    <a:pt x="668" y="334"/>
                  </a:moveTo>
                  <a:cubicBezTo>
                    <a:pt x="668" y="150"/>
                    <a:pt x="518" y="0"/>
                    <a:pt x="334" y="0"/>
                  </a:cubicBezTo>
                  <a:cubicBezTo>
                    <a:pt x="149" y="0"/>
                    <a:pt x="0" y="150"/>
                    <a:pt x="0" y="334"/>
                  </a:cubicBezTo>
                  <a:cubicBezTo>
                    <a:pt x="0" y="468"/>
                    <a:pt x="77" y="583"/>
                    <a:pt x="193" y="637"/>
                  </a:cubicBezTo>
                  <a:cubicBezTo>
                    <a:pt x="193" y="705"/>
                    <a:pt x="193" y="705"/>
                    <a:pt x="193" y="705"/>
                  </a:cubicBezTo>
                  <a:cubicBezTo>
                    <a:pt x="193" y="730"/>
                    <a:pt x="219" y="751"/>
                    <a:pt x="251" y="751"/>
                  </a:cubicBezTo>
                  <a:cubicBezTo>
                    <a:pt x="415" y="751"/>
                    <a:pt x="415" y="751"/>
                    <a:pt x="415" y="751"/>
                  </a:cubicBezTo>
                  <a:cubicBezTo>
                    <a:pt x="447" y="751"/>
                    <a:pt x="473" y="730"/>
                    <a:pt x="473" y="705"/>
                  </a:cubicBezTo>
                  <a:cubicBezTo>
                    <a:pt x="473" y="639"/>
                    <a:pt x="473" y="639"/>
                    <a:pt x="473" y="639"/>
                  </a:cubicBezTo>
                  <a:cubicBezTo>
                    <a:pt x="585" y="586"/>
                    <a:pt x="668" y="470"/>
                    <a:pt x="668" y="334"/>
                  </a:cubicBezTo>
                  <a:close/>
                </a:path>
              </a:pathLst>
            </a:custGeom>
            <a:noFill/>
            <a:ln w="85725" cap="rnd">
              <a:solidFill>
                <a:srgbClr val="FF7543"/>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69" name="ïśľiḓê">
              <a:extLst>
                <a:ext uri="{FF2B5EF4-FFF2-40B4-BE49-F238E27FC236}">
                  <a16:creationId xmlns:a16="http://schemas.microsoft.com/office/drawing/2014/main" id="{128A8FDC-49C6-5BF3-E9A3-7A4ACFD8A5EA}"/>
                </a:ext>
              </a:extLst>
            </p:cNvPr>
            <p:cNvSpPr/>
            <p:nvPr/>
          </p:nvSpPr>
          <p:spPr bwMode="auto">
            <a:xfrm>
              <a:off x="5868091" y="4690171"/>
              <a:ext cx="679308" cy="332770"/>
            </a:xfrm>
            <a:custGeom>
              <a:avLst/>
              <a:gdLst>
                <a:gd name="T0" fmla="*/ 0 w 173"/>
                <a:gd name="T1" fmla="*/ 0 h 85"/>
                <a:gd name="T2" fmla="*/ 86 w 173"/>
                <a:gd name="T3" fmla="*/ 85 h 85"/>
                <a:gd name="T4" fmla="*/ 173 w 173"/>
                <a:gd name="T5" fmla="*/ 0 h 85"/>
                <a:gd name="T6" fmla="*/ 0 w 173"/>
                <a:gd name="T7" fmla="*/ 0 h 85"/>
              </a:gdLst>
              <a:ahLst/>
              <a:cxnLst>
                <a:cxn ang="0">
                  <a:pos x="T0" y="T1"/>
                </a:cxn>
                <a:cxn ang="0">
                  <a:pos x="T2" y="T3"/>
                </a:cxn>
                <a:cxn ang="0">
                  <a:pos x="T4" y="T5"/>
                </a:cxn>
                <a:cxn ang="0">
                  <a:pos x="T6" y="T7"/>
                </a:cxn>
              </a:cxnLst>
              <a:rect l="0" t="0" r="r" b="b"/>
              <a:pathLst>
                <a:path w="173" h="85">
                  <a:moveTo>
                    <a:pt x="0" y="0"/>
                  </a:moveTo>
                  <a:cubicBezTo>
                    <a:pt x="0" y="47"/>
                    <a:pt x="39" y="85"/>
                    <a:pt x="86" y="85"/>
                  </a:cubicBezTo>
                  <a:cubicBezTo>
                    <a:pt x="133" y="85"/>
                    <a:pt x="172" y="47"/>
                    <a:pt x="173" y="0"/>
                  </a:cubicBezTo>
                  <a:lnTo>
                    <a:pt x="0" y="0"/>
                  </a:lnTo>
                  <a:close/>
                </a:path>
              </a:pathLst>
            </a:custGeom>
            <a:solidFill>
              <a:srgbClr val="FF754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70" name="îšḷíḑê">
              <a:extLst>
                <a:ext uri="{FF2B5EF4-FFF2-40B4-BE49-F238E27FC236}">
                  <a16:creationId xmlns:a16="http://schemas.microsoft.com/office/drawing/2014/main" id="{68BE0CC2-5485-8A5B-0772-CE99625DEDB6}"/>
                </a:ext>
              </a:extLst>
            </p:cNvPr>
            <p:cNvSpPr/>
            <p:nvPr/>
          </p:nvSpPr>
          <p:spPr bwMode="auto">
            <a:xfrm>
              <a:off x="5838256" y="2707324"/>
              <a:ext cx="654064" cy="644885"/>
            </a:xfrm>
            <a:custGeom>
              <a:avLst/>
              <a:gdLst>
                <a:gd name="T0" fmla="*/ 85 w 167"/>
                <a:gd name="T1" fmla="*/ 165 h 165"/>
                <a:gd name="T2" fmla="*/ 64 w 167"/>
                <a:gd name="T3" fmla="*/ 162 h 165"/>
                <a:gd name="T4" fmla="*/ 63 w 167"/>
                <a:gd name="T5" fmla="*/ 162 h 165"/>
                <a:gd name="T6" fmla="*/ 56 w 167"/>
                <a:gd name="T7" fmla="*/ 159 h 165"/>
                <a:gd name="T8" fmla="*/ 24 w 167"/>
                <a:gd name="T9" fmla="*/ 140 h 165"/>
                <a:gd name="T10" fmla="*/ 0 w 167"/>
                <a:gd name="T11" fmla="*/ 82 h 165"/>
                <a:gd name="T12" fmla="*/ 24 w 167"/>
                <a:gd name="T13" fmla="*/ 24 h 165"/>
                <a:gd name="T14" fmla="*/ 24 w 167"/>
                <a:gd name="T15" fmla="*/ 24 h 165"/>
                <a:gd name="T16" fmla="*/ 40 w 167"/>
                <a:gd name="T17" fmla="*/ 12 h 165"/>
                <a:gd name="T18" fmla="*/ 41 w 167"/>
                <a:gd name="T19" fmla="*/ 11 h 165"/>
                <a:gd name="T20" fmla="*/ 82 w 167"/>
                <a:gd name="T21" fmla="*/ 0 h 165"/>
                <a:gd name="T22" fmla="*/ 82 w 167"/>
                <a:gd name="T23" fmla="*/ 0 h 165"/>
                <a:gd name="T24" fmla="*/ 82 w 167"/>
                <a:gd name="T25" fmla="*/ 0 h 165"/>
                <a:gd name="T26" fmla="*/ 125 w 167"/>
                <a:gd name="T27" fmla="*/ 12 h 165"/>
                <a:gd name="T28" fmla="*/ 156 w 167"/>
                <a:gd name="T29" fmla="*/ 43 h 165"/>
                <a:gd name="T30" fmla="*/ 163 w 167"/>
                <a:gd name="T31" fmla="*/ 62 h 165"/>
                <a:gd name="T32" fmla="*/ 164 w 167"/>
                <a:gd name="T33" fmla="*/ 62 h 165"/>
                <a:gd name="T34" fmla="*/ 164 w 167"/>
                <a:gd name="T35" fmla="*/ 106 h 165"/>
                <a:gd name="T36" fmla="*/ 126 w 167"/>
                <a:gd name="T37" fmla="*/ 154 h 165"/>
                <a:gd name="T38" fmla="*/ 85 w 167"/>
                <a:gd name="T39" fmla="*/ 16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7" h="165">
                  <a:moveTo>
                    <a:pt x="85" y="165"/>
                  </a:moveTo>
                  <a:cubicBezTo>
                    <a:pt x="78" y="165"/>
                    <a:pt x="71" y="164"/>
                    <a:pt x="64" y="162"/>
                  </a:cubicBezTo>
                  <a:cubicBezTo>
                    <a:pt x="63" y="162"/>
                    <a:pt x="63" y="162"/>
                    <a:pt x="63" y="162"/>
                  </a:cubicBezTo>
                  <a:cubicBezTo>
                    <a:pt x="56" y="159"/>
                    <a:pt x="56" y="159"/>
                    <a:pt x="56" y="159"/>
                  </a:cubicBezTo>
                  <a:cubicBezTo>
                    <a:pt x="44" y="155"/>
                    <a:pt x="33" y="149"/>
                    <a:pt x="24" y="140"/>
                  </a:cubicBezTo>
                  <a:cubicBezTo>
                    <a:pt x="9" y="124"/>
                    <a:pt x="0" y="103"/>
                    <a:pt x="0" y="82"/>
                  </a:cubicBezTo>
                  <a:cubicBezTo>
                    <a:pt x="0" y="60"/>
                    <a:pt x="9" y="39"/>
                    <a:pt x="24" y="24"/>
                  </a:cubicBezTo>
                  <a:cubicBezTo>
                    <a:pt x="24" y="24"/>
                    <a:pt x="24" y="24"/>
                    <a:pt x="24" y="24"/>
                  </a:cubicBezTo>
                  <a:cubicBezTo>
                    <a:pt x="40" y="12"/>
                    <a:pt x="40" y="12"/>
                    <a:pt x="40" y="12"/>
                  </a:cubicBezTo>
                  <a:cubicBezTo>
                    <a:pt x="41" y="11"/>
                    <a:pt x="41" y="11"/>
                    <a:pt x="41" y="11"/>
                  </a:cubicBezTo>
                  <a:cubicBezTo>
                    <a:pt x="53" y="4"/>
                    <a:pt x="67" y="0"/>
                    <a:pt x="82" y="0"/>
                  </a:cubicBezTo>
                  <a:cubicBezTo>
                    <a:pt x="82" y="0"/>
                    <a:pt x="82" y="0"/>
                    <a:pt x="82" y="0"/>
                  </a:cubicBezTo>
                  <a:cubicBezTo>
                    <a:pt x="82" y="0"/>
                    <a:pt x="82" y="0"/>
                    <a:pt x="82" y="0"/>
                  </a:cubicBezTo>
                  <a:cubicBezTo>
                    <a:pt x="99" y="2"/>
                    <a:pt x="109" y="3"/>
                    <a:pt x="125" y="12"/>
                  </a:cubicBezTo>
                  <a:cubicBezTo>
                    <a:pt x="135" y="18"/>
                    <a:pt x="149" y="30"/>
                    <a:pt x="156" y="43"/>
                  </a:cubicBezTo>
                  <a:cubicBezTo>
                    <a:pt x="163" y="62"/>
                    <a:pt x="163" y="62"/>
                    <a:pt x="163" y="62"/>
                  </a:cubicBezTo>
                  <a:cubicBezTo>
                    <a:pt x="164" y="62"/>
                    <a:pt x="164" y="62"/>
                    <a:pt x="164" y="62"/>
                  </a:cubicBezTo>
                  <a:cubicBezTo>
                    <a:pt x="167" y="77"/>
                    <a:pt x="167" y="91"/>
                    <a:pt x="164" y="106"/>
                  </a:cubicBezTo>
                  <a:cubicBezTo>
                    <a:pt x="158" y="126"/>
                    <a:pt x="144" y="144"/>
                    <a:pt x="126" y="154"/>
                  </a:cubicBezTo>
                  <a:cubicBezTo>
                    <a:pt x="114" y="161"/>
                    <a:pt x="100" y="165"/>
                    <a:pt x="85" y="165"/>
                  </a:cubicBezTo>
                  <a:close/>
                </a:path>
              </a:pathLst>
            </a:custGeom>
            <a:solidFill>
              <a:srgbClr val="3F3A3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71" name="isḻîḓé">
              <a:extLst>
                <a:ext uri="{FF2B5EF4-FFF2-40B4-BE49-F238E27FC236}">
                  <a16:creationId xmlns:a16="http://schemas.microsoft.com/office/drawing/2014/main" id="{CA67898C-D974-77F3-19F6-2A59BCEE2D86}"/>
                </a:ext>
              </a:extLst>
            </p:cNvPr>
            <p:cNvSpPr/>
            <p:nvPr/>
          </p:nvSpPr>
          <p:spPr bwMode="auto">
            <a:xfrm>
              <a:off x="5813012" y="2684374"/>
              <a:ext cx="706847" cy="695374"/>
            </a:xfrm>
            <a:custGeom>
              <a:avLst/>
              <a:gdLst>
                <a:gd name="T0" fmla="*/ 88 w 180"/>
                <a:gd name="T1" fmla="*/ 13 h 178"/>
                <a:gd name="T2" fmla="*/ 127 w 180"/>
                <a:gd name="T3" fmla="*/ 23 h 178"/>
                <a:gd name="T4" fmla="*/ 156 w 180"/>
                <a:gd name="T5" fmla="*/ 52 h 178"/>
                <a:gd name="T6" fmla="*/ 163 w 180"/>
                <a:gd name="T7" fmla="*/ 70 h 178"/>
                <a:gd name="T8" fmla="*/ 163 w 180"/>
                <a:gd name="T9" fmla="*/ 110 h 178"/>
                <a:gd name="T10" fmla="*/ 129 w 180"/>
                <a:gd name="T11" fmla="*/ 155 h 178"/>
                <a:gd name="T12" fmla="*/ 91 w 180"/>
                <a:gd name="T13" fmla="*/ 165 h 178"/>
                <a:gd name="T14" fmla="*/ 71 w 180"/>
                <a:gd name="T15" fmla="*/ 162 h 178"/>
                <a:gd name="T16" fmla="*/ 65 w 180"/>
                <a:gd name="T17" fmla="*/ 159 h 178"/>
                <a:gd name="T18" fmla="*/ 35 w 180"/>
                <a:gd name="T19" fmla="*/ 141 h 178"/>
                <a:gd name="T20" fmla="*/ 13 w 180"/>
                <a:gd name="T21" fmla="*/ 88 h 178"/>
                <a:gd name="T22" fmla="*/ 35 w 180"/>
                <a:gd name="T23" fmla="*/ 35 h 178"/>
                <a:gd name="T24" fmla="*/ 50 w 180"/>
                <a:gd name="T25" fmla="*/ 23 h 178"/>
                <a:gd name="T26" fmla="*/ 88 w 180"/>
                <a:gd name="T27" fmla="*/ 13 h 178"/>
                <a:gd name="T28" fmla="*/ 88 w 180"/>
                <a:gd name="T29" fmla="*/ 0 h 178"/>
                <a:gd name="T30" fmla="*/ 88 w 180"/>
                <a:gd name="T31" fmla="*/ 0 h 178"/>
                <a:gd name="T32" fmla="*/ 43 w 180"/>
                <a:gd name="T33" fmla="*/ 12 h 178"/>
                <a:gd name="T34" fmla="*/ 43 w 180"/>
                <a:gd name="T35" fmla="*/ 12 h 178"/>
                <a:gd name="T36" fmla="*/ 42 w 180"/>
                <a:gd name="T37" fmla="*/ 13 h 178"/>
                <a:gd name="T38" fmla="*/ 27 w 180"/>
                <a:gd name="T39" fmla="*/ 24 h 178"/>
                <a:gd name="T40" fmla="*/ 26 w 180"/>
                <a:gd name="T41" fmla="*/ 25 h 178"/>
                <a:gd name="T42" fmla="*/ 26 w 180"/>
                <a:gd name="T43" fmla="*/ 26 h 178"/>
                <a:gd name="T44" fmla="*/ 0 w 180"/>
                <a:gd name="T45" fmla="*/ 88 h 178"/>
                <a:gd name="T46" fmla="*/ 26 w 180"/>
                <a:gd name="T47" fmla="*/ 150 h 178"/>
                <a:gd name="T48" fmla="*/ 60 w 180"/>
                <a:gd name="T49" fmla="*/ 171 h 178"/>
                <a:gd name="T50" fmla="*/ 66 w 180"/>
                <a:gd name="T51" fmla="*/ 174 h 178"/>
                <a:gd name="T52" fmla="*/ 67 w 180"/>
                <a:gd name="T53" fmla="*/ 174 h 178"/>
                <a:gd name="T54" fmla="*/ 68 w 180"/>
                <a:gd name="T55" fmla="*/ 175 h 178"/>
                <a:gd name="T56" fmla="*/ 91 w 180"/>
                <a:gd name="T57" fmla="*/ 178 h 178"/>
                <a:gd name="T58" fmla="*/ 135 w 180"/>
                <a:gd name="T59" fmla="*/ 166 h 178"/>
                <a:gd name="T60" fmla="*/ 176 w 180"/>
                <a:gd name="T61" fmla="*/ 113 h 178"/>
                <a:gd name="T62" fmla="*/ 176 w 180"/>
                <a:gd name="T63" fmla="*/ 67 h 178"/>
                <a:gd name="T64" fmla="*/ 176 w 180"/>
                <a:gd name="T65" fmla="*/ 66 h 178"/>
                <a:gd name="T66" fmla="*/ 175 w 180"/>
                <a:gd name="T67" fmla="*/ 65 h 178"/>
                <a:gd name="T68" fmla="*/ 173 w 180"/>
                <a:gd name="T69" fmla="*/ 60 h 178"/>
                <a:gd name="T70" fmla="*/ 168 w 180"/>
                <a:gd name="T71" fmla="*/ 47 h 178"/>
                <a:gd name="T72" fmla="*/ 168 w 180"/>
                <a:gd name="T73" fmla="*/ 47 h 178"/>
                <a:gd name="T74" fmla="*/ 167 w 180"/>
                <a:gd name="T75" fmla="*/ 47 h 178"/>
                <a:gd name="T76" fmla="*/ 134 w 180"/>
                <a:gd name="T77" fmla="*/ 12 h 178"/>
                <a:gd name="T78" fmla="*/ 89 w 180"/>
                <a:gd name="T79" fmla="*/ 0 h 178"/>
                <a:gd name="T80" fmla="*/ 88 w 180"/>
                <a:gd name="T81"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0" h="178">
                  <a:moveTo>
                    <a:pt x="88" y="13"/>
                  </a:moveTo>
                  <a:cubicBezTo>
                    <a:pt x="104" y="14"/>
                    <a:pt x="113" y="15"/>
                    <a:pt x="127" y="23"/>
                  </a:cubicBezTo>
                  <a:cubicBezTo>
                    <a:pt x="138" y="29"/>
                    <a:pt x="150" y="41"/>
                    <a:pt x="156" y="52"/>
                  </a:cubicBezTo>
                  <a:cubicBezTo>
                    <a:pt x="158" y="58"/>
                    <a:pt x="161" y="64"/>
                    <a:pt x="163" y="70"/>
                  </a:cubicBezTo>
                  <a:cubicBezTo>
                    <a:pt x="167" y="83"/>
                    <a:pt x="167" y="97"/>
                    <a:pt x="163" y="110"/>
                  </a:cubicBezTo>
                  <a:cubicBezTo>
                    <a:pt x="158" y="129"/>
                    <a:pt x="146" y="145"/>
                    <a:pt x="129" y="155"/>
                  </a:cubicBezTo>
                  <a:cubicBezTo>
                    <a:pt x="117" y="161"/>
                    <a:pt x="104" y="165"/>
                    <a:pt x="91" y="165"/>
                  </a:cubicBezTo>
                  <a:cubicBezTo>
                    <a:pt x="84" y="165"/>
                    <a:pt x="78" y="164"/>
                    <a:pt x="71" y="162"/>
                  </a:cubicBezTo>
                  <a:cubicBezTo>
                    <a:pt x="69" y="161"/>
                    <a:pt x="67" y="160"/>
                    <a:pt x="65" y="159"/>
                  </a:cubicBezTo>
                  <a:cubicBezTo>
                    <a:pt x="53" y="156"/>
                    <a:pt x="43" y="150"/>
                    <a:pt x="35" y="141"/>
                  </a:cubicBezTo>
                  <a:cubicBezTo>
                    <a:pt x="21" y="127"/>
                    <a:pt x="13" y="108"/>
                    <a:pt x="13" y="88"/>
                  </a:cubicBezTo>
                  <a:cubicBezTo>
                    <a:pt x="13" y="68"/>
                    <a:pt x="21" y="49"/>
                    <a:pt x="35" y="35"/>
                  </a:cubicBezTo>
                  <a:cubicBezTo>
                    <a:pt x="50" y="23"/>
                    <a:pt x="50" y="23"/>
                    <a:pt x="50" y="23"/>
                  </a:cubicBezTo>
                  <a:cubicBezTo>
                    <a:pt x="62" y="16"/>
                    <a:pt x="74" y="13"/>
                    <a:pt x="88" y="13"/>
                  </a:cubicBezTo>
                  <a:moveTo>
                    <a:pt x="88" y="0"/>
                  </a:moveTo>
                  <a:cubicBezTo>
                    <a:pt x="88" y="0"/>
                    <a:pt x="88" y="0"/>
                    <a:pt x="88" y="0"/>
                  </a:cubicBezTo>
                  <a:cubicBezTo>
                    <a:pt x="72" y="0"/>
                    <a:pt x="57" y="4"/>
                    <a:pt x="43" y="12"/>
                  </a:cubicBezTo>
                  <a:cubicBezTo>
                    <a:pt x="43" y="12"/>
                    <a:pt x="43" y="12"/>
                    <a:pt x="43" y="12"/>
                  </a:cubicBezTo>
                  <a:cubicBezTo>
                    <a:pt x="42" y="13"/>
                    <a:pt x="42" y="13"/>
                    <a:pt x="42" y="13"/>
                  </a:cubicBezTo>
                  <a:cubicBezTo>
                    <a:pt x="27" y="24"/>
                    <a:pt x="27" y="24"/>
                    <a:pt x="27" y="24"/>
                  </a:cubicBezTo>
                  <a:cubicBezTo>
                    <a:pt x="26" y="25"/>
                    <a:pt x="26" y="25"/>
                    <a:pt x="26" y="25"/>
                  </a:cubicBezTo>
                  <a:cubicBezTo>
                    <a:pt x="26" y="26"/>
                    <a:pt x="26" y="26"/>
                    <a:pt x="26" y="26"/>
                  </a:cubicBezTo>
                  <a:cubicBezTo>
                    <a:pt x="9" y="42"/>
                    <a:pt x="0" y="65"/>
                    <a:pt x="0" y="88"/>
                  </a:cubicBezTo>
                  <a:cubicBezTo>
                    <a:pt x="0" y="111"/>
                    <a:pt x="9" y="134"/>
                    <a:pt x="26" y="150"/>
                  </a:cubicBezTo>
                  <a:cubicBezTo>
                    <a:pt x="35" y="160"/>
                    <a:pt x="47" y="167"/>
                    <a:pt x="60" y="171"/>
                  </a:cubicBezTo>
                  <a:cubicBezTo>
                    <a:pt x="62" y="172"/>
                    <a:pt x="64" y="173"/>
                    <a:pt x="66" y="174"/>
                  </a:cubicBezTo>
                  <a:cubicBezTo>
                    <a:pt x="67" y="174"/>
                    <a:pt x="67" y="174"/>
                    <a:pt x="67" y="174"/>
                  </a:cubicBezTo>
                  <a:cubicBezTo>
                    <a:pt x="68" y="175"/>
                    <a:pt x="68" y="175"/>
                    <a:pt x="68" y="175"/>
                  </a:cubicBezTo>
                  <a:cubicBezTo>
                    <a:pt x="75" y="177"/>
                    <a:pt x="83" y="178"/>
                    <a:pt x="91" y="178"/>
                  </a:cubicBezTo>
                  <a:cubicBezTo>
                    <a:pt x="107" y="178"/>
                    <a:pt x="122" y="174"/>
                    <a:pt x="135" y="166"/>
                  </a:cubicBezTo>
                  <a:cubicBezTo>
                    <a:pt x="155" y="154"/>
                    <a:pt x="170" y="135"/>
                    <a:pt x="176" y="113"/>
                  </a:cubicBezTo>
                  <a:cubicBezTo>
                    <a:pt x="180" y="98"/>
                    <a:pt x="180" y="82"/>
                    <a:pt x="176" y="67"/>
                  </a:cubicBezTo>
                  <a:cubicBezTo>
                    <a:pt x="176" y="66"/>
                    <a:pt x="176" y="66"/>
                    <a:pt x="176" y="66"/>
                  </a:cubicBezTo>
                  <a:cubicBezTo>
                    <a:pt x="175" y="65"/>
                    <a:pt x="175" y="65"/>
                    <a:pt x="175" y="65"/>
                  </a:cubicBezTo>
                  <a:cubicBezTo>
                    <a:pt x="173" y="60"/>
                    <a:pt x="173" y="60"/>
                    <a:pt x="173" y="60"/>
                  </a:cubicBezTo>
                  <a:cubicBezTo>
                    <a:pt x="168" y="47"/>
                    <a:pt x="168" y="47"/>
                    <a:pt x="168" y="47"/>
                  </a:cubicBezTo>
                  <a:cubicBezTo>
                    <a:pt x="168" y="47"/>
                    <a:pt x="168" y="47"/>
                    <a:pt x="168" y="47"/>
                  </a:cubicBezTo>
                  <a:cubicBezTo>
                    <a:pt x="167" y="47"/>
                    <a:pt x="167" y="47"/>
                    <a:pt x="167" y="47"/>
                  </a:cubicBezTo>
                  <a:cubicBezTo>
                    <a:pt x="160" y="32"/>
                    <a:pt x="145" y="19"/>
                    <a:pt x="134" y="12"/>
                  </a:cubicBezTo>
                  <a:cubicBezTo>
                    <a:pt x="117" y="3"/>
                    <a:pt x="106" y="1"/>
                    <a:pt x="89" y="0"/>
                  </a:cubicBezTo>
                  <a:cubicBezTo>
                    <a:pt x="88" y="0"/>
                    <a:pt x="88" y="0"/>
                    <a:pt x="8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72" name="îsľíḍê">
              <a:extLst>
                <a:ext uri="{FF2B5EF4-FFF2-40B4-BE49-F238E27FC236}">
                  <a16:creationId xmlns:a16="http://schemas.microsoft.com/office/drawing/2014/main" id="{2EFA71CA-A15D-8E3B-1113-B36A5E087368}"/>
                </a:ext>
              </a:extLst>
            </p:cNvPr>
            <p:cNvSpPr/>
            <p:nvPr/>
          </p:nvSpPr>
          <p:spPr bwMode="auto">
            <a:xfrm>
              <a:off x="5131408" y="2824367"/>
              <a:ext cx="1000602" cy="929460"/>
            </a:xfrm>
            <a:custGeom>
              <a:avLst/>
              <a:gdLst>
                <a:gd name="T0" fmla="*/ 185 w 255"/>
                <a:gd name="T1" fmla="*/ 238 h 238"/>
                <a:gd name="T2" fmla="*/ 135 w 255"/>
                <a:gd name="T3" fmla="*/ 218 h 238"/>
                <a:gd name="T4" fmla="*/ 125 w 255"/>
                <a:gd name="T5" fmla="*/ 206 h 238"/>
                <a:gd name="T6" fmla="*/ 91 w 255"/>
                <a:gd name="T7" fmla="*/ 219 h 238"/>
                <a:gd name="T8" fmla="*/ 36 w 255"/>
                <a:gd name="T9" fmla="*/ 164 h 238"/>
                <a:gd name="T10" fmla="*/ 41 w 255"/>
                <a:gd name="T11" fmla="*/ 143 h 238"/>
                <a:gd name="T12" fmla="*/ 24 w 255"/>
                <a:gd name="T13" fmla="*/ 130 h 238"/>
                <a:gd name="T14" fmla="*/ 6 w 255"/>
                <a:gd name="T15" fmla="*/ 59 h 238"/>
                <a:gd name="T16" fmla="*/ 56 w 255"/>
                <a:gd name="T17" fmla="*/ 9 h 238"/>
                <a:gd name="T18" fmla="*/ 72 w 255"/>
                <a:gd name="T19" fmla="*/ 3 h 238"/>
                <a:gd name="T20" fmla="*/ 98 w 255"/>
                <a:gd name="T21" fmla="*/ 0 h 238"/>
                <a:gd name="T22" fmla="*/ 133 w 255"/>
                <a:gd name="T23" fmla="*/ 6 h 238"/>
                <a:gd name="T24" fmla="*/ 142 w 255"/>
                <a:gd name="T25" fmla="*/ 10 h 238"/>
                <a:gd name="T26" fmla="*/ 156 w 255"/>
                <a:gd name="T27" fmla="*/ 16 h 238"/>
                <a:gd name="T28" fmla="*/ 177 w 255"/>
                <a:gd name="T29" fmla="*/ 30 h 238"/>
                <a:gd name="T30" fmla="*/ 180 w 255"/>
                <a:gd name="T31" fmla="*/ 32 h 238"/>
                <a:gd name="T32" fmla="*/ 208 w 255"/>
                <a:gd name="T33" fmla="*/ 75 h 238"/>
                <a:gd name="T34" fmla="*/ 217 w 255"/>
                <a:gd name="T35" fmla="*/ 105 h 238"/>
                <a:gd name="T36" fmla="*/ 234 w 255"/>
                <a:gd name="T37" fmla="*/ 118 h 238"/>
                <a:gd name="T38" fmla="*/ 255 w 255"/>
                <a:gd name="T39" fmla="*/ 168 h 238"/>
                <a:gd name="T40" fmla="*/ 234 w 255"/>
                <a:gd name="T41" fmla="*/ 218 h 238"/>
                <a:gd name="T42" fmla="*/ 185 w 255"/>
                <a:gd name="T43"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5" h="238">
                  <a:moveTo>
                    <a:pt x="185" y="238"/>
                  </a:moveTo>
                  <a:cubicBezTo>
                    <a:pt x="166" y="238"/>
                    <a:pt x="148" y="231"/>
                    <a:pt x="135" y="218"/>
                  </a:cubicBezTo>
                  <a:cubicBezTo>
                    <a:pt x="131" y="214"/>
                    <a:pt x="128" y="210"/>
                    <a:pt x="125" y="206"/>
                  </a:cubicBezTo>
                  <a:cubicBezTo>
                    <a:pt x="116" y="214"/>
                    <a:pt x="103" y="219"/>
                    <a:pt x="91" y="219"/>
                  </a:cubicBezTo>
                  <a:cubicBezTo>
                    <a:pt x="61" y="219"/>
                    <a:pt x="36" y="194"/>
                    <a:pt x="36" y="164"/>
                  </a:cubicBezTo>
                  <a:cubicBezTo>
                    <a:pt x="36" y="157"/>
                    <a:pt x="38" y="149"/>
                    <a:pt x="41" y="143"/>
                  </a:cubicBezTo>
                  <a:cubicBezTo>
                    <a:pt x="34" y="139"/>
                    <a:pt x="29" y="135"/>
                    <a:pt x="24" y="130"/>
                  </a:cubicBezTo>
                  <a:cubicBezTo>
                    <a:pt x="6" y="112"/>
                    <a:pt x="0" y="89"/>
                    <a:pt x="6" y="59"/>
                  </a:cubicBezTo>
                  <a:cubicBezTo>
                    <a:pt x="10" y="33"/>
                    <a:pt x="34" y="15"/>
                    <a:pt x="56" y="9"/>
                  </a:cubicBezTo>
                  <a:cubicBezTo>
                    <a:pt x="61" y="7"/>
                    <a:pt x="66" y="5"/>
                    <a:pt x="72" y="3"/>
                  </a:cubicBezTo>
                  <a:cubicBezTo>
                    <a:pt x="80" y="1"/>
                    <a:pt x="89" y="0"/>
                    <a:pt x="98" y="0"/>
                  </a:cubicBezTo>
                  <a:cubicBezTo>
                    <a:pt x="111" y="0"/>
                    <a:pt x="123" y="2"/>
                    <a:pt x="133" y="6"/>
                  </a:cubicBezTo>
                  <a:cubicBezTo>
                    <a:pt x="136" y="8"/>
                    <a:pt x="139" y="9"/>
                    <a:pt x="142" y="10"/>
                  </a:cubicBezTo>
                  <a:cubicBezTo>
                    <a:pt x="146" y="12"/>
                    <a:pt x="151" y="13"/>
                    <a:pt x="156" y="16"/>
                  </a:cubicBezTo>
                  <a:cubicBezTo>
                    <a:pt x="164" y="20"/>
                    <a:pt x="171" y="25"/>
                    <a:pt x="177" y="30"/>
                  </a:cubicBezTo>
                  <a:cubicBezTo>
                    <a:pt x="180" y="32"/>
                    <a:pt x="180" y="32"/>
                    <a:pt x="180" y="32"/>
                  </a:cubicBezTo>
                  <a:cubicBezTo>
                    <a:pt x="192" y="42"/>
                    <a:pt x="201" y="56"/>
                    <a:pt x="208" y="75"/>
                  </a:cubicBezTo>
                  <a:cubicBezTo>
                    <a:pt x="213" y="86"/>
                    <a:pt x="216" y="96"/>
                    <a:pt x="217" y="105"/>
                  </a:cubicBezTo>
                  <a:cubicBezTo>
                    <a:pt x="223" y="109"/>
                    <a:pt x="229" y="113"/>
                    <a:pt x="234" y="118"/>
                  </a:cubicBezTo>
                  <a:cubicBezTo>
                    <a:pt x="247" y="131"/>
                    <a:pt x="255" y="149"/>
                    <a:pt x="255" y="168"/>
                  </a:cubicBezTo>
                  <a:cubicBezTo>
                    <a:pt x="255" y="186"/>
                    <a:pt x="247" y="205"/>
                    <a:pt x="234" y="218"/>
                  </a:cubicBezTo>
                  <a:cubicBezTo>
                    <a:pt x="221" y="231"/>
                    <a:pt x="203" y="238"/>
                    <a:pt x="185" y="238"/>
                  </a:cubicBezTo>
                  <a:close/>
                </a:path>
              </a:pathLst>
            </a:custGeom>
            <a:solidFill>
              <a:srgbClr val="3F3A3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73" name="íṣḷîḑè">
              <a:extLst>
                <a:ext uri="{FF2B5EF4-FFF2-40B4-BE49-F238E27FC236}">
                  <a16:creationId xmlns:a16="http://schemas.microsoft.com/office/drawing/2014/main" id="{3E49EC51-B4E9-6DA3-FD0B-B05CD39C85DA}"/>
                </a:ext>
              </a:extLst>
            </p:cNvPr>
            <p:cNvSpPr/>
            <p:nvPr/>
          </p:nvSpPr>
          <p:spPr bwMode="auto">
            <a:xfrm>
              <a:off x="5103869" y="2801418"/>
              <a:ext cx="1051091" cy="979949"/>
            </a:xfrm>
            <a:custGeom>
              <a:avLst/>
              <a:gdLst>
                <a:gd name="T0" fmla="*/ 105 w 268"/>
                <a:gd name="T1" fmla="*/ 13 h 251"/>
                <a:gd name="T2" fmla="*/ 137 w 268"/>
                <a:gd name="T3" fmla="*/ 18 h 251"/>
                <a:gd name="T4" fmla="*/ 160 w 268"/>
                <a:gd name="T5" fmla="*/ 28 h 251"/>
                <a:gd name="T6" fmla="*/ 183 w 268"/>
                <a:gd name="T7" fmla="*/ 43 h 251"/>
                <a:gd name="T8" fmla="*/ 209 w 268"/>
                <a:gd name="T9" fmla="*/ 83 h 251"/>
                <a:gd name="T10" fmla="*/ 218 w 268"/>
                <a:gd name="T11" fmla="*/ 116 h 251"/>
                <a:gd name="T12" fmla="*/ 237 w 268"/>
                <a:gd name="T13" fmla="*/ 129 h 251"/>
                <a:gd name="T14" fmla="*/ 256 w 268"/>
                <a:gd name="T15" fmla="*/ 174 h 251"/>
                <a:gd name="T16" fmla="*/ 237 w 268"/>
                <a:gd name="T17" fmla="*/ 219 h 251"/>
                <a:gd name="T18" fmla="*/ 192 w 268"/>
                <a:gd name="T19" fmla="*/ 238 h 251"/>
                <a:gd name="T20" fmla="*/ 146 w 268"/>
                <a:gd name="T21" fmla="*/ 219 h 251"/>
                <a:gd name="T22" fmla="*/ 134 w 268"/>
                <a:gd name="T23" fmla="*/ 202 h 251"/>
                <a:gd name="T24" fmla="*/ 98 w 268"/>
                <a:gd name="T25" fmla="*/ 218 h 251"/>
                <a:gd name="T26" fmla="*/ 50 w 268"/>
                <a:gd name="T27" fmla="*/ 170 h 251"/>
                <a:gd name="T28" fmla="*/ 56 w 268"/>
                <a:gd name="T29" fmla="*/ 146 h 251"/>
                <a:gd name="T30" fmla="*/ 35 w 268"/>
                <a:gd name="T31" fmla="*/ 131 h 251"/>
                <a:gd name="T32" fmla="*/ 19 w 268"/>
                <a:gd name="T33" fmla="*/ 66 h 251"/>
                <a:gd name="T34" fmla="*/ 65 w 268"/>
                <a:gd name="T35" fmla="*/ 21 h 251"/>
                <a:gd name="T36" fmla="*/ 81 w 268"/>
                <a:gd name="T37" fmla="*/ 16 h 251"/>
                <a:gd name="T38" fmla="*/ 105 w 268"/>
                <a:gd name="T39" fmla="*/ 13 h 251"/>
                <a:gd name="T40" fmla="*/ 105 w 268"/>
                <a:gd name="T41" fmla="*/ 0 h 251"/>
                <a:gd name="T42" fmla="*/ 105 w 268"/>
                <a:gd name="T43" fmla="*/ 0 h 251"/>
                <a:gd name="T44" fmla="*/ 77 w 268"/>
                <a:gd name="T45" fmla="*/ 3 h 251"/>
                <a:gd name="T46" fmla="*/ 60 w 268"/>
                <a:gd name="T47" fmla="*/ 9 h 251"/>
                <a:gd name="T48" fmla="*/ 6 w 268"/>
                <a:gd name="T49" fmla="*/ 64 h 251"/>
                <a:gd name="T50" fmla="*/ 26 w 268"/>
                <a:gd name="T51" fmla="*/ 141 h 251"/>
                <a:gd name="T52" fmla="*/ 40 w 268"/>
                <a:gd name="T53" fmla="*/ 151 h 251"/>
                <a:gd name="T54" fmla="*/ 37 w 268"/>
                <a:gd name="T55" fmla="*/ 170 h 251"/>
                <a:gd name="T56" fmla="*/ 98 w 268"/>
                <a:gd name="T57" fmla="*/ 231 h 251"/>
                <a:gd name="T58" fmla="*/ 131 w 268"/>
                <a:gd name="T59" fmla="*/ 221 h 251"/>
                <a:gd name="T60" fmla="*/ 137 w 268"/>
                <a:gd name="T61" fmla="*/ 228 h 251"/>
                <a:gd name="T62" fmla="*/ 192 w 268"/>
                <a:gd name="T63" fmla="*/ 251 h 251"/>
                <a:gd name="T64" fmla="*/ 246 w 268"/>
                <a:gd name="T65" fmla="*/ 228 h 251"/>
                <a:gd name="T66" fmla="*/ 268 w 268"/>
                <a:gd name="T67" fmla="*/ 174 h 251"/>
                <a:gd name="T68" fmla="*/ 246 w 268"/>
                <a:gd name="T69" fmla="*/ 120 h 251"/>
                <a:gd name="T70" fmla="*/ 230 w 268"/>
                <a:gd name="T71" fmla="*/ 107 h 251"/>
                <a:gd name="T72" fmla="*/ 221 w 268"/>
                <a:gd name="T73" fmla="*/ 78 h 251"/>
                <a:gd name="T74" fmla="*/ 191 w 268"/>
                <a:gd name="T75" fmla="*/ 33 h 251"/>
                <a:gd name="T76" fmla="*/ 188 w 268"/>
                <a:gd name="T77" fmla="*/ 31 h 251"/>
                <a:gd name="T78" fmla="*/ 166 w 268"/>
                <a:gd name="T79" fmla="*/ 16 h 251"/>
                <a:gd name="T80" fmla="*/ 151 w 268"/>
                <a:gd name="T81" fmla="*/ 10 h 251"/>
                <a:gd name="T82" fmla="*/ 142 w 268"/>
                <a:gd name="T83" fmla="*/ 6 h 251"/>
                <a:gd name="T84" fmla="*/ 105 w 268"/>
                <a:gd name="T85" fmla="*/ 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8" h="251">
                  <a:moveTo>
                    <a:pt x="105" y="13"/>
                  </a:moveTo>
                  <a:cubicBezTo>
                    <a:pt x="116" y="13"/>
                    <a:pt x="128" y="14"/>
                    <a:pt x="137" y="18"/>
                  </a:cubicBezTo>
                  <a:cubicBezTo>
                    <a:pt x="145" y="22"/>
                    <a:pt x="152" y="24"/>
                    <a:pt x="160" y="28"/>
                  </a:cubicBezTo>
                  <a:cubicBezTo>
                    <a:pt x="169" y="32"/>
                    <a:pt x="175" y="37"/>
                    <a:pt x="183" y="43"/>
                  </a:cubicBezTo>
                  <a:cubicBezTo>
                    <a:pt x="195" y="53"/>
                    <a:pt x="203" y="68"/>
                    <a:pt x="209" y="83"/>
                  </a:cubicBezTo>
                  <a:cubicBezTo>
                    <a:pt x="214" y="94"/>
                    <a:pt x="217" y="105"/>
                    <a:pt x="218" y="116"/>
                  </a:cubicBezTo>
                  <a:cubicBezTo>
                    <a:pt x="225" y="119"/>
                    <a:pt x="231" y="123"/>
                    <a:pt x="237" y="129"/>
                  </a:cubicBezTo>
                  <a:cubicBezTo>
                    <a:pt x="249" y="141"/>
                    <a:pt x="256" y="157"/>
                    <a:pt x="256" y="174"/>
                  </a:cubicBezTo>
                  <a:cubicBezTo>
                    <a:pt x="256" y="191"/>
                    <a:pt x="249" y="207"/>
                    <a:pt x="237" y="219"/>
                  </a:cubicBezTo>
                  <a:cubicBezTo>
                    <a:pt x="225" y="231"/>
                    <a:pt x="208" y="238"/>
                    <a:pt x="192" y="238"/>
                  </a:cubicBezTo>
                  <a:cubicBezTo>
                    <a:pt x="175" y="238"/>
                    <a:pt x="158" y="231"/>
                    <a:pt x="146" y="219"/>
                  </a:cubicBezTo>
                  <a:cubicBezTo>
                    <a:pt x="141" y="214"/>
                    <a:pt x="137" y="208"/>
                    <a:pt x="134" y="202"/>
                  </a:cubicBezTo>
                  <a:cubicBezTo>
                    <a:pt x="125" y="212"/>
                    <a:pt x="112" y="218"/>
                    <a:pt x="98" y="218"/>
                  </a:cubicBezTo>
                  <a:cubicBezTo>
                    <a:pt x="71" y="218"/>
                    <a:pt x="50" y="196"/>
                    <a:pt x="50" y="170"/>
                  </a:cubicBezTo>
                  <a:cubicBezTo>
                    <a:pt x="50" y="161"/>
                    <a:pt x="52" y="153"/>
                    <a:pt x="56" y="146"/>
                  </a:cubicBezTo>
                  <a:cubicBezTo>
                    <a:pt x="48" y="142"/>
                    <a:pt x="41" y="137"/>
                    <a:pt x="35" y="131"/>
                  </a:cubicBezTo>
                  <a:cubicBezTo>
                    <a:pt x="17" y="113"/>
                    <a:pt x="15" y="91"/>
                    <a:pt x="19" y="66"/>
                  </a:cubicBezTo>
                  <a:cubicBezTo>
                    <a:pt x="23" y="44"/>
                    <a:pt x="43" y="27"/>
                    <a:pt x="65" y="21"/>
                  </a:cubicBezTo>
                  <a:cubicBezTo>
                    <a:pt x="70" y="19"/>
                    <a:pt x="75" y="17"/>
                    <a:pt x="81" y="16"/>
                  </a:cubicBezTo>
                  <a:cubicBezTo>
                    <a:pt x="88" y="14"/>
                    <a:pt x="97" y="13"/>
                    <a:pt x="105" y="13"/>
                  </a:cubicBezTo>
                  <a:moveTo>
                    <a:pt x="105" y="0"/>
                  </a:moveTo>
                  <a:cubicBezTo>
                    <a:pt x="105" y="0"/>
                    <a:pt x="105" y="0"/>
                    <a:pt x="105" y="0"/>
                  </a:cubicBezTo>
                  <a:cubicBezTo>
                    <a:pt x="96" y="0"/>
                    <a:pt x="86" y="1"/>
                    <a:pt x="77" y="3"/>
                  </a:cubicBezTo>
                  <a:cubicBezTo>
                    <a:pt x="71" y="5"/>
                    <a:pt x="66" y="7"/>
                    <a:pt x="60" y="9"/>
                  </a:cubicBezTo>
                  <a:cubicBezTo>
                    <a:pt x="37" y="16"/>
                    <a:pt x="11" y="35"/>
                    <a:pt x="6" y="64"/>
                  </a:cubicBezTo>
                  <a:cubicBezTo>
                    <a:pt x="0" y="96"/>
                    <a:pt x="7" y="121"/>
                    <a:pt x="26" y="141"/>
                  </a:cubicBezTo>
                  <a:cubicBezTo>
                    <a:pt x="30" y="145"/>
                    <a:pt x="35" y="148"/>
                    <a:pt x="40" y="151"/>
                  </a:cubicBezTo>
                  <a:cubicBezTo>
                    <a:pt x="38" y="157"/>
                    <a:pt x="37" y="164"/>
                    <a:pt x="37" y="170"/>
                  </a:cubicBezTo>
                  <a:cubicBezTo>
                    <a:pt x="37" y="203"/>
                    <a:pt x="65" y="231"/>
                    <a:pt x="98" y="231"/>
                  </a:cubicBezTo>
                  <a:cubicBezTo>
                    <a:pt x="110" y="231"/>
                    <a:pt x="121" y="228"/>
                    <a:pt x="131" y="221"/>
                  </a:cubicBezTo>
                  <a:cubicBezTo>
                    <a:pt x="133" y="224"/>
                    <a:pt x="135" y="226"/>
                    <a:pt x="137" y="228"/>
                  </a:cubicBezTo>
                  <a:cubicBezTo>
                    <a:pt x="152" y="242"/>
                    <a:pt x="171" y="251"/>
                    <a:pt x="192" y="251"/>
                  </a:cubicBezTo>
                  <a:cubicBezTo>
                    <a:pt x="212" y="251"/>
                    <a:pt x="232" y="242"/>
                    <a:pt x="246" y="228"/>
                  </a:cubicBezTo>
                  <a:cubicBezTo>
                    <a:pt x="260" y="214"/>
                    <a:pt x="268" y="194"/>
                    <a:pt x="268" y="174"/>
                  </a:cubicBezTo>
                  <a:cubicBezTo>
                    <a:pt x="268" y="154"/>
                    <a:pt x="260" y="134"/>
                    <a:pt x="246" y="120"/>
                  </a:cubicBezTo>
                  <a:cubicBezTo>
                    <a:pt x="241" y="115"/>
                    <a:pt x="236" y="111"/>
                    <a:pt x="230" y="107"/>
                  </a:cubicBezTo>
                  <a:cubicBezTo>
                    <a:pt x="228" y="98"/>
                    <a:pt x="226" y="89"/>
                    <a:pt x="221" y="78"/>
                  </a:cubicBezTo>
                  <a:cubicBezTo>
                    <a:pt x="214" y="58"/>
                    <a:pt x="204" y="43"/>
                    <a:pt x="191" y="33"/>
                  </a:cubicBezTo>
                  <a:cubicBezTo>
                    <a:pt x="188" y="31"/>
                    <a:pt x="188" y="31"/>
                    <a:pt x="188" y="31"/>
                  </a:cubicBezTo>
                  <a:cubicBezTo>
                    <a:pt x="182" y="26"/>
                    <a:pt x="175" y="20"/>
                    <a:pt x="166" y="16"/>
                  </a:cubicBezTo>
                  <a:cubicBezTo>
                    <a:pt x="161" y="14"/>
                    <a:pt x="156" y="12"/>
                    <a:pt x="151" y="10"/>
                  </a:cubicBezTo>
                  <a:cubicBezTo>
                    <a:pt x="148" y="9"/>
                    <a:pt x="145" y="8"/>
                    <a:pt x="142" y="6"/>
                  </a:cubicBezTo>
                  <a:cubicBezTo>
                    <a:pt x="132" y="2"/>
                    <a:pt x="119" y="0"/>
                    <a:pt x="10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74" name="ïṧľïďê">
              <a:extLst>
                <a:ext uri="{FF2B5EF4-FFF2-40B4-BE49-F238E27FC236}">
                  <a16:creationId xmlns:a16="http://schemas.microsoft.com/office/drawing/2014/main" id="{72FDF4FA-D766-BB8B-F691-DD18B67B1E9A}"/>
                </a:ext>
              </a:extLst>
            </p:cNvPr>
            <p:cNvSpPr/>
            <p:nvPr/>
          </p:nvSpPr>
          <p:spPr bwMode="auto">
            <a:xfrm>
              <a:off x="6405111" y="2369965"/>
              <a:ext cx="752747" cy="578330"/>
            </a:xfrm>
            <a:custGeom>
              <a:avLst/>
              <a:gdLst>
                <a:gd name="T0" fmla="*/ 132 w 192"/>
                <a:gd name="T1" fmla="*/ 148 h 148"/>
                <a:gd name="T2" fmla="*/ 90 w 192"/>
                <a:gd name="T3" fmla="*/ 131 h 148"/>
                <a:gd name="T4" fmla="*/ 80 w 192"/>
                <a:gd name="T5" fmla="*/ 116 h 148"/>
                <a:gd name="T6" fmla="*/ 76 w 192"/>
                <a:gd name="T7" fmla="*/ 117 h 148"/>
                <a:gd name="T8" fmla="*/ 60 w 192"/>
                <a:gd name="T9" fmla="*/ 120 h 148"/>
                <a:gd name="T10" fmla="*/ 44 w 192"/>
                <a:gd name="T11" fmla="*/ 118 h 148"/>
                <a:gd name="T12" fmla="*/ 18 w 192"/>
                <a:gd name="T13" fmla="*/ 102 h 148"/>
                <a:gd name="T14" fmla="*/ 3 w 192"/>
                <a:gd name="T15" fmla="*/ 76 h 148"/>
                <a:gd name="T16" fmla="*/ 2 w 192"/>
                <a:gd name="T17" fmla="*/ 76 h 148"/>
                <a:gd name="T18" fmla="*/ 2 w 192"/>
                <a:gd name="T19" fmla="*/ 75 h 148"/>
                <a:gd name="T20" fmla="*/ 2 w 192"/>
                <a:gd name="T21" fmla="*/ 44 h 148"/>
                <a:gd name="T22" fmla="*/ 18 w 192"/>
                <a:gd name="T23" fmla="*/ 17 h 148"/>
                <a:gd name="T24" fmla="*/ 60 w 192"/>
                <a:gd name="T25" fmla="*/ 0 h 148"/>
                <a:gd name="T26" fmla="*/ 76 w 192"/>
                <a:gd name="T27" fmla="*/ 2 h 148"/>
                <a:gd name="T28" fmla="*/ 114 w 192"/>
                <a:gd name="T29" fmla="*/ 32 h 148"/>
                <a:gd name="T30" fmla="*/ 132 w 192"/>
                <a:gd name="T31" fmla="*/ 29 h 148"/>
                <a:gd name="T32" fmla="*/ 174 w 192"/>
                <a:gd name="T33" fmla="*/ 47 h 148"/>
                <a:gd name="T34" fmla="*/ 192 w 192"/>
                <a:gd name="T35" fmla="*/ 89 h 148"/>
                <a:gd name="T36" fmla="*/ 174 w 192"/>
                <a:gd name="T37" fmla="*/ 131 h 148"/>
                <a:gd name="T38" fmla="*/ 132 w 192"/>
                <a:gd name="T39" fmla="*/ 14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2" h="148">
                  <a:moveTo>
                    <a:pt x="132" y="148"/>
                  </a:moveTo>
                  <a:cubicBezTo>
                    <a:pt x="116" y="148"/>
                    <a:pt x="101" y="142"/>
                    <a:pt x="90" y="131"/>
                  </a:cubicBezTo>
                  <a:cubicBezTo>
                    <a:pt x="86" y="126"/>
                    <a:pt x="82" y="122"/>
                    <a:pt x="80" y="116"/>
                  </a:cubicBezTo>
                  <a:cubicBezTo>
                    <a:pt x="78" y="117"/>
                    <a:pt x="77" y="117"/>
                    <a:pt x="76" y="117"/>
                  </a:cubicBezTo>
                  <a:cubicBezTo>
                    <a:pt x="71" y="119"/>
                    <a:pt x="65" y="120"/>
                    <a:pt x="60" y="120"/>
                  </a:cubicBezTo>
                  <a:cubicBezTo>
                    <a:pt x="55" y="120"/>
                    <a:pt x="50" y="119"/>
                    <a:pt x="44" y="118"/>
                  </a:cubicBezTo>
                  <a:cubicBezTo>
                    <a:pt x="34" y="115"/>
                    <a:pt x="25" y="109"/>
                    <a:pt x="18" y="102"/>
                  </a:cubicBezTo>
                  <a:cubicBezTo>
                    <a:pt x="11" y="95"/>
                    <a:pt x="5" y="86"/>
                    <a:pt x="3" y="76"/>
                  </a:cubicBezTo>
                  <a:cubicBezTo>
                    <a:pt x="2" y="76"/>
                    <a:pt x="2" y="76"/>
                    <a:pt x="2" y="76"/>
                  </a:cubicBezTo>
                  <a:cubicBezTo>
                    <a:pt x="2" y="75"/>
                    <a:pt x="2" y="75"/>
                    <a:pt x="2" y="75"/>
                  </a:cubicBezTo>
                  <a:cubicBezTo>
                    <a:pt x="0" y="65"/>
                    <a:pt x="0" y="54"/>
                    <a:pt x="2" y="44"/>
                  </a:cubicBezTo>
                  <a:cubicBezTo>
                    <a:pt x="5" y="34"/>
                    <a:pt x="10" y="25"/>
                    <a:pt x="18" y="17"/>
                  </a:cubicBezTo>
                  <a:cubicBezTo>
                    <a:pt x="29" y="6"/>
                    <a:pt x="45" y="0"/>
                    <a:pt x="60" y="0"/>
                  </a:cubicBezTo>
                  <a:cubicBezTo>
                    <a:pt x="66" y="0"/>
                    <a:pt x="71" y="0"/>
                    <a:pt x="76" y="2"/>
                  </a:cubicBezTo>
                  <a:cubicBezTo>
                    <a:pt x="92" y="6"/>
                    <a:pt x="106" y="17"/>
                    <a:pt x="114" y="32"/>
                  </a:cubicBezTo>
                  <a:cubicBezTo>
                    <a:pt x="120" y="30"/>
                    <a:pt x="126" y="29"/>
                    <a:pt x="132" y="29"/>
                  </a:cubicBezTo>
                  <a:cubicBezTo>
                    <a:pt x="148" y="29"/>
                    <a:pt x="163" y="36"/>
                    <a:pt x="174" y="47"/>
                  </a:cubicBezTo>
                  <a:cubicBezTo>
                    <a:pt x="185" y="58"/>
                    <a:pt x="192" y="73"/>
                    <a:pt x="192" y="89"/>
                  </a:cubicBezTo>
                  <a:cubicBezTo>
                    <a:pt x="192" y="104"/>
                    <a:pt x="185" y="120"/>
                    <a:pt x="174" y="131"/>
                  </a:cubicBezTo>
                  <a:cubicBezTo>
                    <a:pt x="163" y="142"/>
                    <a:pt x="148" y="148"/>
                    <a:pt x="132" y="148"/>
                  </a:cubicBezTo>
                  <a:close/>
                </a:path>
              </a:pathLst>
            </a:custGeom>
            <a:solidFill>
              <a:srgbClr val="3F3A3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75" name="ïŝlíďé">
              <a:extLst>
                <a:ext uri="{FF2B5EF4-FFF2-40B4-BE49-F238E27FC236}">
                  <a16:creationId xmlns:a16="http://schemas.microsoft.com/office/drawing/2014/main" id="{F4D9196A-37D3-55DC-86C0-DB3A8C169EAB}"/>
                </a:ext>
              </a:extLst>
            </p:cNvPr>
            <p:cNvSpPr/>
            <p:nvPr/>
          </p:nvSpPr>
          <p:spPr bwMode="auto">
            <a:xfrm>
              <a:off x="6377572" y="2342425"/>
              <a:ext cx="803236" cy="633409"/>
            </a:xfrm>
            <a:custGeom>
              <a:avLst/>
              <a:gdLst>
                <a:gd name="T0" fmla="*/ 67 w 205"/>
                <a:gd name="T1" fmla="*/ 13 h 162"/>
                <a:gd name="T2" fmla="*/ 81 w 205"/>
                <a:gd name="T3" fmla="*/ 15 h 162"/>
                <a:gd name="T4" fmla="*/ 117 w 205"/>
                <a:gd name="T5" fmla="*/ 47 h 162"/>
                <a:gd name="T6" fmla="*/ 139 w 205"/>
                <a:gd name="T7" fmla="*/ 43 h 162"/>
                <a:gd name="T8" fmla="*/ 177 w 205"/>
                <a:gd name="T9" fmla="*/ 58 h 162"/>
                <a:gd name="T10" fmla="*/ 192 w 205"/>
                <a:gd name="T11" fmla="*/ 96 h 162"/>
                <a:gd name="T12" fmla="*/ 177 w 205"/>
                <a:gd name="T13" fmla="*/ 133 h 162"/>
                <a:gd name="T14" fmla="*/ 139 w 205"/>
                <a:gd name="T15" fmla="*/ 149 h 162"/>
                <a:gd name="T16" fmla="*/ 102 w 205"/>
                <a:gd name="T17" fmla="*/ 133 h 162"/>
                <a:gd name="T18" fmla="*/ 90 w 205"/>
                <a:gd name="T19" fmla="*/ 115 h 162"/>
                <a:gd name="T20" fmla="*/ 81 w 205"/>
                <a:gd name="T21" fmla="*/ 118 h 162"/>
                <a:gd name="T22" fmla="*/ 67 w 205"/>
                <a:gd name="T23" fmla="*/ 120 h 162"/>
                <a:gd name="T24" fmla="*/ 53 w 205"/>
                <a:gd name="T25" fmla="*/ 118 h 162"/>
                <a:gd name="T26" fmla="*/ 29 w 205"/>
                <a:gd name="T27" fmla="*/ 105 h 162"/>
                <a:gd name="T28" fmla="*/ 16 w 205"/>
                <a:gd name="T29" fmla="*/ 81 h 162"/>
                <a:gd name="T30" fmla="*/ 16 w 205"/>
                <a:gd name="T31" fmla="*/ 81 h 162"/>
                <a:gd name="T32" fmla="*/ 16 w 205"/>
                <a:gd name="T33" fmla="*/ 52 h 162"/>
                <a:gd name="T34" fmla="*/ 29 w 205"/>
                <a:gd name="T35" fmla="*/ 29 h 162"/>
                <a:gd name="T36" fmla="*/ 67 w 205"/>
                <a:gd name="T37" fmla="*/ 13 h 162"/>
                <a:gd name="T38" fmla="*/ 67 w 205"/>
                <a:gd name="T39" fmla="*/ 0 h 162"/>
                <a:gd name="T40" fmla="*/ 67 w 205"/>
                <a:gd name="T41" fmla="*/ 0 h 162"/>
                <a:gd name="T42" fmla="*/ 20 w 205"/>
                <a:gd name="T43" fmla="*/ 20 h 162"/>
                <a:gd name="T44" fmla="*/ 3 w 205"/>
                <a:gd name="T45" fmla="*/ 49 h 162"/>
                <a:gd name="T46" fmla="*/ 3 w 205"/>
                <a:gd name="T47" fmla="*/ 84 h 162"/>
                <a:gd name="T48" fmla="*/ 3 w 205"/>
                <a:gd name="T49" fmla="*/ 85 h 162"/>
                <a:gd name="T50" fmla="*/ 3 w 205"/>
                <a:gd name="T51" fmla="*/ 85 h 162"/>
                <a:gd name="T52" fmla="*/ 20 w 205"/>
                <a:gd name="T53" fmla="*/ 114 h 162"/>
                <a:gd name="T54" fmla="*/ 50 w 205"/>
                <a:gd name="T55" fmla="*/ 131 h 162"/>
                <a:gd name="T56" fmla="*/ 67 w 205"/>
                <a:gd name="T57" fmla="*/ 133 h 162"/>
                <a:gd name="T58" fmla="*/ 83 w 205"/>
                <a:gd name="T59" fmla="*/ 131 h 162"/>
                <a:gd name="T60" fmla="*/ 92 w 205"/>
                <a:gd name="T61" fmla="*/ 142 h 162"/>
                <a:gd name="T62" fmla="*/ 139 w 205"/>
                <a:gd name="T63" fmla="*/ 162 h 162"/>
                <a:gd name="T64" fmla="*/ 186 w 205"/>
                <a:gd name="T65" fmla="*/ 142 h 162"/>
                <a:gd name="T66" fmla="*/ 205 w 205"/>
                <a:gd name="T67" fmla="*/ 96 h 162"/>
                <a:gd name="T68" fmla="*/ 186 w 205"/>
                <a:gd name="T69" fmla="*/ 49 h 162"/>
                <a:gd name="T70" fmla="*/ 139 w 205"/>
                <a:gd name="T71" fmla="*/ 30 h 162"/>
                <a:gd name="T72" fmla="*/ 124 w 205"/>
                <a:gd name="T73" fmla="*/ 32 h 162"/>
                <a:gd name="T74" fmla="*/ 85 w 205"/>
                <a:gd name="T75" fmla="*/ 3 h 162"/>
                <a:gd name="T76" fmla="*/ 67 w 205"/>
                <a:gd name="T77"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62">
                  <a:moveTo>
                    <a:pt x="67" y="13"/>
                  </a:moveTo>
                  <a:cubicBezTo>
                    <a:pt x="72" y="13"/>
                    <a:pt x="77" y="14"/>
                    <a:pt x="81" y="15"/>
                  </a:cubicBezTo>
                  <a:cubicBezTo>
                    <a:pt x="98" y="19"/>
                    <a:pt x="111" y="32"/>
                    <a:pt x="117" y="47"/>
                  </a:cubicBezTo>
                  <a:cubicBezTo>
                    <a:pt x="124" y="44"/>
                    <a:pt x="131" y="43"/>
                    <a:pt x="139" y="43"/>
                  </a:cubicBezTo>
                  <a:cubicBezTo>
                    <a:pt x="153" y="43"/>
                    <a:pt x="167" y="48"/>
                    <a:pt x="177" y="58"/>
                  </a:cubicBezTo>
                  <a:cubicBezTo>
                    <a:pt x="186" y="68"/>
                    <a:pt x="192" y="82"/>
                    <a:pt x="192" y="96"/>
                  </a:cubicBezTo>
                  <a:cubicBezTo>
                    <a:pt x="192" y="110"/>
                    <a:pt x="186" y="123"/>
                    <a:pt x="177" y="133"/>
                  </a:cubicBezTo>
                  <a:cubicBezTo>
                    <a:pt x="167" y="143"/>
                    <a:pt x="153" y="149"/>
                    <a:pt x="139" y="149"/>
                  </a:cubicBezTo>
                  <a:cubicBezTo>
                    <a:pt x="125" y="149"/>
                    <a:pt x="112" y="143"/>
                    <a:pt x="102" y="133"/>
                  </a:cubicBezTo>
                  <a:cubicBezTo>
                    <a:pt x="96" y="128"/>
                    <a:pt x="92" y="122"/>
                    <a:pt x="90" y="115"/>
                  </a:cubicBezTo>
                  <a:cubicBezTo>
                    <a:pt x="87" y="116"/>
                    <a:pt x="84" y="117"/>
                    <a:pt x="81" y="118"/>
                  </a:cubicBezTo>
                  <a:cubicBezTo>
                    <a:pt x="77" y="120"/>
                    <a:pt x="72" y="120"/>
                    <a:pt x="67" y="120"/>
                  </a:cubicBezTo>
                  <a:cubicBezTo>
                    <a:pt x="62" y="120"/>
                    <a:pt x="58" y="120"/>
                    <a:pt x="53" y="118"/>
                  </a:cubicBezTo>
                  <a:cubicBezTo>
                    <a:pt x="44" y="116"/>
                    <a:pt x="36" y="111"/>
                    <a:pt x="29" y="105"/>
                  </a:cubicBezTo>
                  <a:cubicBezTo>
                    <a:pt x="23" y="98"/>
                    <a:pt x="18" y="90"/>
                    <a:pt x="16" y="81"/>
                  </a:cubicBezTo>
                  <a:cubicBezTo>
                    <a:pt x="16" y="81"/>
                    <a:pt x="16" y="81"/>
                    <a:pt x="16" y="81"/>
                  </a:cubicBezTo>
                  <a:cubicBezTo>
                    <a:pt x="13" y="71"/>
                    <a:pt x="13" y="62"/>
                    <a:pt x="16" y="52"/>
                  </a:cubicBezTo>
                  <a:cubicBezTo>
                    <a:pt x="18" y="43"/>
                    <a:pt x="23" y="35"/>
                    <a:pt x="29" y="29"/>
                  </a:cubicBezTo>
                  <a:cubicBezTo>
                    <a:pt x="40" y="19"/>
                    <a:pt x="53" y="13"/>
                    <a:pt x="67" y="13"/>
                  </a:cubicBezTo>
                  <a:moveTo>
                    <a:pt x="67" y="0"/>
                  </a:moveTo>
                  <a:cubicBezTo>
                    <a:pt x="67" y="0"/>
                    <a:pt x="67" y="0"/>
                    <a:pt x="67" y="0"/>
                  </a:cubicBezTo>
                  <a:cubicBezTo>
                    <a:pt x="50" y="0"/>
                    <a:pt x="33" y="7"/>
                    <a:pt x="20" y="20"/>
                  </a:cubicBezTo>
                  <a:cubicBezTo>
                    <a:pt x="12" y="28"/>
                    <a:pt x="6" y="38"/>
                    <a:pt x="3" y="49"/>
                  </a:cubicBezTo>
                  <a:cubicBezTo>
                    <a:pt x="0" y="61"/>
                    <a:pt x="0" y="72"/>
                    <a:pt x="3" y="84"/>
                  </a:cubicBezTo>
                  <a:cubicBezTo>
                    <a:pt x="3" y="85"/>
                    <a:pt x="3" y="85"/>
                    <a:pt x="3" y="85"/>
                  </a:cubicBezTo>
                  <a:cubicBezTo>
                    <a:pt x="3" y="85"/>
                    <a:pt x="3" y="85"/>
                    <a:pt x="3" y="85"/>
                  </a:cubicBezTo>
                  <a:cubicBezTo>
                    <a:pt x="7" y="96"/>
                    <a:pt x="12" y="106"/>
                    <a:pt x="20" y="114"/>
                  </a:cubicBezTo>
                  <a:cubicBezTo>
                    <a:pt x="29" y="122"/>
                    <a:pt x="38" y="128"/>
                    <a:pt x="50" y="131"/>
                  </a:cubicBezTo>
                  <a:cubicBezTo>
                    <a:pt x="55" y="132"/>
                    <a:pt x="61" y="133"/>
                    <a:pt x="67" y="133"/>
                  </a:cubicBezTo>
                  <a:cubicBezTo>
                    <a:pt x="73" y="133"/>
                    <a:pt x="78" y="132"/>
                    <a:pt x="83" y="131"/>
                  </a:cubicBezTo>
                  <a:cubicBezTo>
                    <a:pt x="86" y="135"/>
                    <a:pt x="89" y="139"/>
                    <a:pt x="92" y="142"/>
                  </a:cubicBezTo>
                  <a:cubicBezTo>
                    <a:pt x="105" y="155"/>
                    <a:pt x="122" y="162"/>
                    <a:pt x="139" y="162"/>
                  </a:cubicBezTo>
                  <a:cubicBezTo>
                    <a:pt x="156" y="162"/>
                    <a:pt x="173" y="155"/>
                    <a:pt x="186" y="142"/>
                  </a:cubicBezTo>
                  <a:cubicBezTo>
                    <a:pt x="198" y="130"/>
                    <a:pt x="205" y="113"/>
                    <a:pt x="205" y="96"/>
                  </a:cubicBezTo>
                  <a:cubicBezTo>
                    <a:pt x="205" y="78"/>
                    <a:pt x="198" y="61"/>
                    <a:pt x="186" y="49"/>
                  </a:cubicBezTo>
                  <a:cubicBezTo>
                    <a:pt x="173" y="37"/>
                    <a:pt x="156" y="30"/>
                    <a:pt x="139" y="30"/>
                  </a:cubicBezTo>
                  <a:cubicBezTo>
                    <a:pt x="134" y="30"/>
                    <a:pt x="129" y="30"/>
                    <a:pt x="124" y="32"/>
                  </a:cubicBezTo>
                  <a:cubicBezTo>
                    <a:pt x="115" y="18"/>
                    <a:pt x="101" y="7"/>
                    <a:pt x="85" y="3"/>
                  </a:cubicBezTo>
                  <a:cubicBezTo>
                    <a:pt x="79" y="1"/>
                    <a:pt x="73" y="0"/>
                    <a:pt x="6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76" name="îṧḷïḋe">
              <a:extLst>
                <a:ext uri="{FF2B5EF4-FFF2-40B4-BE49-F238E27FC236}">
                  <a16:creationId xmlns:a16="http://schemas.microsoft.com/office/drawing/2014/main" id="{7ACD762D-5541-B34B-099D-E89AD0A76166}"/>
                </a:ext>
              </a:extLst>
            </p:cNvPr>
            <p:cNvSpPr/>
            <p:nvPr/>
          </p:nvSpPr>
          <p:spPr bwMode="auto">
            <a:xfrm>
              <a:off x="5879565" y="2241447"/>
              <a:ext cx="654064" cy="644885"/>
            </a:xfrm>
            <a:custGeom>
              <a:avLst/>
              <a:gdLst>
                <a:gd name="T0" fmla="*/ 85 w 167"/>
                <a:gd name="T1" fmla="*/ 165 h 165"/>
                <a:gd name="T2" fmla="*/ 64 w 167"/>
                <a:gd name="T3" fmla="*/ 162 h 165"/>
                <a:gd name="T4" fmla="*/ 63 w 167"/>
                <a:gd name="T5" fmla="*/ 162 h 165"/>
                <a:gd name="T6" fmla="*/ 56 w 167"/>
                <a:gd name="T7" fmla="*/ 159 h 165"/>
                <a:gd name="T8" fmla="*/ 24 w 167"/>
                <a:gd name="T9" fmla="*/ 139 h 165"/>
                <a:gd name="T10" fmla="*/ 0 w 167"/>
                <a:gd name="T11" fmla="*/ 81 h 165"/>
                <a:gd name="T12" fmla="*/ 24 w 167"/>
                <a:gd name="T13" fmla="*/ 23 h 165"/>
                <a:gd name="T14" fmla="*/ 24 w 167"/>
                <a:gd name="T15" fmla="*/ 23 h 165"/>
                <a:gd name="T16" fmla="*/ 40 w 167"/>
                <a:gd name="T17" fmla="*/ 11 h 165"/>
                <a:gd name="T18" fmla="*/ 41 w 167"/>
                <a:gd name="T19" fmla="*/ 11 h 165"/>
                <a:gd name="T20" fmla="*/ 82 w 167"/>
                <a:gd name="T21" fmla="*/ 0 h 165"/>
                <a:gd name="T22" fmla="*/ 82 w 167"/>
                <a:gd name="T23" fmla="*/ 0 h 165"/>
                <a:gd name="T24" fmla="*/ 82 w 167"/>
                <a:gd name="T25" fmla="*/ 0 h 165"/>
                <a:gd name="T26" fmla="*/ 125 w 167"/>
                <a:gd name="T27" fmla="*/ 11 h 165"/>
                <a:gd name="T28" fmla="*/ 156 w 167"/>
                <a:gd name="T29" fmla="*/ 43 h 165"/>
                <a:gd name="T30" fmla="*/ 163 w 167"/>
                <a:gd name="T31" fmla="*/ 61 h 165"/>
                <a:gd name="T32" fmla="*/ 164 w 167"/>
                <a:gd name="T33" fmla="*/ 62 h 165"/>
                <a:gd name="T34" fmla="*/ 164 w 167"/>
                <a:gd name="T35" fmla="*/ 105 h 165"/>
                <a:gd name="T36" fmla="*/ 126 w 167"/>
                <a:gd name="T37" fmla="*/ 153 h 165"/>
                <a:gd name="T38" fmla="*/ 85 w 167"/>
                <a:gd name="T39" fmla="*/ 16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7" h="165">
                  <a:moveTo>
                    <a:pt x="85" y="165"/>
                  </a:moveTo>
                  <a:cubicBezTo>
                    <a:pt x="78" y="165"/>
                    <a:pt x="71" y="164"/>
                    <a:pt x="64" y="162"/>
                  </a:cubicBezTo>
                  <a:cubicBezTo>
                    <a:pt x="63" y="162"/>
                    <a:pt x="63" y="162"/>
                    <a:pt x="63" y="162"/>
                  </a:cubicBezTo>
                  <a:cubicBezTo>
                    <a:pt x="56" y="159"/>
                    <a:pt x="56" y="159"/>
                    <a:pt x="56" y="159"/>
                  </a:cubicBezTo>
                  <a:cubicBezTo>
                    <a:pt x="44" y="155"/>
                    <a:pt x="33" y="148"/>
                    <a:pt x="24" y="139"/>
                  </a:cubicBezTo>
                  <a:cubicBezTo>
                    <a:pt x="9" y="124"/>
                    <a:pt x="0" y="103"/>
                    <a:pt x="0" y="81"/>
                  </a:cubicBezTo>
                  <a:cubicBezTo>
                    <a:pt x="0" y="60"/>
                    <a:pt x="9" y="39"/>
                    <a:pt x="24" y="23"/>
                  </a:cubicBezTo>
                  <a:cubicBezTo>
                    <a:pt x="24" y="23"/>
                    <a:pt x="24" y="23"/>
                    <a:pt x="24" y="23"/>
                  </a:cubicBezTo>
                  <a:cubicBezTo>
                    <a:pt x="40" y="11"/>
                    <a:pt x="40" y="11"/>
                    <a:pt x="40" y="11"/>
                  </a:cubicBezTo>
                  <a:cubicBezTo>
                    <a:pt x="41" y="11"/>
                    <a:pt x="41" y="11"/>
                    <a:pt x="41" y="11"/>
                  </a:cubicBezTo>
                  <a:cubicBezTo>
                    <a:pt x="53" y="3"/>
                    <a:pt x="67" y="0"/>
                    <a:pt x="82" y="0"/>
                  </a:cubicBezTo>
                  <a:cubicBezTo>
                    <a:pt x="82" y="0"/>
                    <a:pt x="82" y="0"/>
                    <a:pt x="82" y="0"/>
                  </a:cubicBezTo>
                  <a:cubicBezTo>
                    <a:pt x="82" y="0"/>
                    <a:pt x="82" y="0"/>
                    <a:pt x="82" y="0"/>
                  </a:cubicBezTo>
                  <a:cubicBezTo>
                    <a:pt x="100" y="1"/>
                    <a:pt x="109" y="2"/>
                    <a:pt x="125" y="11"/>
                  </a:cubicBezTo>
                  <a:cubicBezTo>
                    <a:pt x="135" y="17"/>
                    <a:pt x="149" y="30"/>
                    <a:pt x="156" y="43"/>
                  </a:cubicBezTo>
                  <a:cubicBezTo>
                    <a:pt x="163" y="61"/>
                    <a:pt x="163" y="61"/>
                    <a:pt x="163" y="61"/>
                  </a:cubicBezTo>
                  <a:cubicBezTo>
                    <a:pt x="164" y="62"/>
                    <a:pt x="164" y="62"/>
                    <a:pt x="164" y="62"/>
                  </a:cubicBezTo>
                  <a:cubicBezTo>
                    <a:pt x="167" y="76"/>
                    <a:pt x="167" y="91"/>
                    <a:pt x="164" y="105"/>
                  </a:cubicBezTo>
                  <a:cubicBezTo>
                    <a:pt x="158" y="125"/>
                    <a:pt x="144" y="143"/>
                    <a:pt x="126" y="153"/>
                  </a:cubicBezTo>
                  <a:cubicBezTo>
                    <a:pt x="114" y="161"/>
                    <a:pt x="100" y="165"/>
                    <a:pt x="85" y="165"/>
                  </a:cubicBezTo>
                  <a:close/>
                </a:path>
              </a:pathLst>
            </a:custGeom>
            <a:solidFill>
              <a:srgbClr val="3F3A3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77" name="iślîde">
              <a:extLst>
                <a:ext uri="{FF2B5EF4-FFF2-40B4-BE49-F238E27FC236}">
                  <a16:creationId xmlns:a16="http://schemas.microsoft.com/office/drawing/2014/main" id="{5C8F2A52-E124-FCF7-DD27-8E0FED0A06F3}"/>
                </a:ext>
              </a:extLst>
            </p:cNvPr>
            <p:cNvSpPr/>
            <p:nvPr/>
          </p:nvSpPr>
          <p:spPr bwMode="auto">
            <a:xfrm>
              <a:off x="5856615" y="2213908"/>
              <a:ext cx="704553" cy="695374"/>
            </a:xfrm>
            <a:custGeom>
              <a:avLst/>
              <a:gdLst>
                <a:gd name="T0" fmla="*/ 88 w 180"/>
                <a:gd name="T1" fmla="*/ 13 h 178"/>
                <a:gd name="T2" fmla="*/ 127 w 180"/>
                <a:gd name="T3" fmla="*/ 24 h 178"/>
                <a:gd name="T4" fmla="*/ 156 w 180"/>
                <a:gd name="T5" fmla="*/ 53 h 178"/>
                <a:gd name="T6" fmla="*/ 163 w 180"/>
                <a:gd name="T7" fmla="*/ 70 h 178"/>
                <a:gd name="T8" fmla="*/ 163 w 180"/>
                <a:gd name="T9" fmla="*/ 110 h 178"/>
                <a:gd name="T10" fmla="*/ 129 w 180"/>
                <a:gd name="T11" fmla="*/ 155 h 178"/>
                <a:gd name="T12" fmla="*/ 91 w 180"/>
                <a:gd name="T13" fmla="*/ 165 h 178"/>
                <a:gd name="T14" fmla="*/ 71 w 180"/>
                <a:gd name="T15" fmla="*/ 162 h 178"/>
                <a:gd name="T16" fmla="*/ 65 w 180"/>
                <a:gd name="T17" fmla="*/ 160 h 178"/>
                <a:gd name="T18" fmla="*/ 35 w 180"/>
                <a:gd name="T19" fmla="*/ 141 h 178"/>
                <a:gd name="T20" fmla="*/ 13 w 180"/>
                <a:gd name="T21" fmla="*/ 88 h 178"/>
                <a:gd name="T22" fmla="*/ 35 w 180"/>
                <a:gd name="T23" fmla="*/ 35 h 178"/>
                <a:gd name="T24" fmla="*/ 50 w 180"/>
                <a:gd name="T25" fmla="*/ 23 h 178"/>
                <a:gd name="T26" fmla="*/ 88 w 180"/>
                <a:gd name="T27" fmla="*/ 13 h 178"/>
                <a:gd name="T28" fmla="*/ 88 w 180"/>
                <a:gd name="T29" fmla="*/ 0 h 178"/>
                <a:gd name="T30" fmla="*/ 88 w 180"/>
                <a:gd name="T31" fmla="*/ 0 h 178"/>
                <a:gd name="T32" fmla="*/ 43 w 180"/>
                <a:gd name="T33" fmla="*/ 12 h 178"/>
                <a:gd name="T34" fmla="*/ 43 w 180"/>
                <a:gd name="T35" fmla="*/ 13 h 178"/>
                <a:gd name="T36" fmla="*/ 42 w 180"/>
                <a:gd name="T37" fmla="*/ 13 h 178"/>
                <a:gd name="T38" fmla="*/ 27 w 180"/>
                <a:gd name="T39" fmla="*/ 25 h 178"/>
                <a:gd name="T40" fmla="*/ 26 w 180"/>
                <a:gd name="T41" fmla="*/ 25 h 178"/>
                <a:gd name="T42" fmla="*/ 26 w 180"/>
                <a:gd name="T43" fmla="*/ 26 h 178"/>
                <a:gd name="T44" fmla="*/ 0 w 180"/>
                <a:gd name="T45" fmla="*/ 88 h 178"/>
                <a:gd name="T46" fmla="*/ 26 w 180"/>
                <a:gd name="T47" fmla="*/ 150 h 178"/>
                <a:gd name="T48" fmla="*/ 60 w 180"/>
                <a:gd name="T49" fmla="*/ 172 h 178"/>
                <a:gd name="T50" fmla="*/ 66 w 180"/>
                <a:gd name="T51" fmla="*/ 174 h 178"/>
                <a:gd name="T52" fmla="*/ 66 w 180"/>
                <a:gd name="T53" fmla="*/ 174 h 178"/>
                <a:gd name="T54" fmla="*/ 67 w 180"/>
                <a:gd name="T55" fmla="*/ 175 h 178"/>
                <a:gd name="T56" fmla="*/ 68 w 180"/>
                <a:gd name="T57" fmla="*/ 175 h 178"/>
                <a:gd name="T58" fmla="*/ 91 w 180"/>
                <a:gd name="T59" fmla="*/ 178 h 178"/>
                <a:gd name="T60" fmla="*/ 136 w 180"/>
                <a:gd name="T61" fmla="*/ 166 h 178"/>
                <a:gd name="T62" fmla="*/ 176 w 180"/>
                <a:gd name="T63" fmla="*/ 114 h 178"/>
                <a:gd name="T64" fmla="*/ 176 w 180"/>
                <a:gd name="T65" fmla="*/ 67 h 178"/>
                <a:gd name="T66" fmla="*/ 176 w 180"/>
                <a:gd name="T67" fmla="*/ 66 h 178"/>
                <a:gd name="T68" fmla="*/ 175 w 180"/>
                <a:gd name="T69" fmla="*/ 65 h 178"/>
                <a:gd name="T70" fmla="*/ 168 w 180"/>
                <a:gd name="T71" fmla="*/ 48 h 178"/>
                <a:gd name="T72" fmla="*/ 168 w 180"/>
                <a:gd name="T73" fmla="*/ 47 h 178"/>
                <a:gd name="T74" fmla="*/ 167 w 180"/>
                <a:gd name="T75" fmla="*/ 47 h 178"/>
                <a:gd name="T76" fmla="*/ 134 w 180"/>
                <a:gd name="T77" fmla="*/ 13 h 178"/>
                <a:gd name="T78" fmla="*/ 89 w 180"/>
                <a:gd name="T79" fmla="*/ 0 h 178"/>
                <a:gd name="T80" fmla="*/ 88 w 180"/>
                <a:gd name="T81"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0" h="178">
                  <a:moveTo>
                    <a:pt x="88" y="13"/>
                  </a:moveTo>
                  <a:cubicBezTo>
                    <a:pt x="104" y="14"/>
                    <a:pt x="113" y="15"/>
                    <a:pt x="127" y="24"/>
                  </a:cubicBezTo>
                  <a:cubicBezTo>
                    <a:pt x="138" y="30"/>
                    <a:pt x="150" y="42"/>
                    <a:pt x="156" y="53"/>
                  </a:cubicBezTo>
                  <a:cubicBezTo>
                    <a:pt x="158" y="59"/>
                    <a:pt x="161" y="64"/>
                    <a:pt x="163" y="70"/>
                  </a:cubicBezTo>
                  <a:cubicBezTo>
                    <a:pt x="167" y="84"/>
                    <a:pt x="167" y="97"/>
                    <a:pt x="163" y="110"/>
                  </a:cubicBezTo>
                  <a:cubicBezTo>
                    <a:pt x="158" y="129"/>
                    <a:pt x="146" y="145"/>
                    <a:pt x="129" y="155"/>
                  </a:cubicBezTo>
                  <a:cubicBezTo>
                    <a:pt x="117" y="162"/>
                    <a:pt x="104" y="165"/>
                    <a:pt x="91" y="165"/>
                  </a:cubicBezTo>
                  <a:cubicBezTo>
                    <a:pt x="84" y="165"/>
                    <a:pt x="78" y="164"/>
                    <a:pt x="71" y="162"/>
                  </a:cubicBezTo>
                  <a:cubicBezTo>
                    <a:pt x="69" y="162"/>
                    <a:pt x="67" y="161"/>
                    <a:pt x="65" y="160"/>
                  </a:cubicBezTo>
                  <a:cubicBezTo>
                    <a:pt x="53" y="156"/>
                    <a:pt x="43" y="150"/>
                    <a:pt x="35" y="141"/>
                  </a:cubicBezTo>
                  <a:cubicBezTo>
                    <a:pt x="21" y="127"/>
                    <a:pt x="13" y="108"/>
                    <a:pt x="13" y="88"/>
                  </a:cubicBezTo>
                  <a:cubicBezTo>
                    <a:pt x="13" y="68"/>
                    <a:pt x="21" y="49"/>
                    <a:pt x="35" y="35"/>
                  </a:cubicBezTo>
                  <a:cubicBezTo>
                    <a:pt x="50" y="23"/>
                    <a:pt x="50" y="23"/>
                    <a:pt x="50" y="23"/>
                  </a:cubicBezTo>
                  <a:cubicBezTo>
                    <a:pt x="62" y="16"/>
                    <a:pt x="74" y="13"/>
                    <a:pt x="88" y="13"/>
                  </a:cubicBezTo>
                  <a:moveTo>
                    <a:pt x="88" y="0"/>
                  </a:moveTo>
                  <a:cubicBezTo>
                    <a:pt x="88" y="0"/>
                    <a:pt x="88" y="0"/>
                    <a:pt x="88" y="0"/>
                  </a:cubicBezTo>
                  <a:cubicBezTo>
                    <a:pt x="72" y="0"/>
                    <a:pt x="57" y="4"/>
                    <a:pt x="43" y="12"/>
                  </a:cubicBezTo>
                  <a:cubicBezTo>
                    <a:pt x="43" y="13"/>
                    <a:pt x="43" y="13"/>
                    <a:pt x="43" y="13"/>
                  </a:cubicBezTo>
                  <a:cubicBezTo>
                    <a:pt x="42" y="13"/>
                    <a:pt x="42" y="13"/>
                    <a:pt x="42" y="13"/>
                  </a:cubicBezTo>
                  <a:cubicBezTo>
                    <a:pt x="27" y="25"/>
                    <a:pt x="27" y="25"/>
                    <a:pt x="27" y="25"/>
                  </a:cubicBezTo>
                  <a:cubicBezTo>
                    <a:pt x="26" y="25"/>
                    <a:pt x="26" y="25"/>
                    <a:pt x="26" y="25"/>
                  </a:cubicBezTo>
                  <a:cubicBezTo>
                    <a:pt x="26" y="26"/>
                    <a:pt x="26" y="26"/>
                    <a:pt x="26" y="26"/>
                  </a:cubicBezTo>
                  <a:cubicBezTo>
                    <a:pt x="9" y="42"/>
                    <a:pt x="0" y="65"/>
                    <a:pt x="0" y="88"/>
                  </a:cubicBezTo>
                  <a:cubicBezTo>
                    <a:pt x="0" y="111"/>
                    <a:pt x="9" y="134"/>
                    <a:pt x="26" y="150"/>
                  </a:cubicBezTo>
                  <a:cubicBezTo>
                    <a:pt x="35" y="160"/>
                    <a:pt x="47" y="167"/>
                    <a:pt x="60" y="172"/>
                  </a:cubicBezTo>
                  <a:cubicBezTo>
                    <a:pt x="66" y="174"/>
                    <a:pt x="66" y="174"/>
                    <a:pt x="66" y="174"/>
                  </a:cubicBezTo>
                  <a:cubicBezTo>
                    <a:pt x="66" y="174"/>
                    <a:pt x="66" y="174"/>
                    <a:pt x="66" y="174"/>
                  </a:cubicBezTo>
                  <a:cubicBezTo>
                    <a:pt x="67" y="175"/>
                    <a:pt x="67" y="175"/>
                    <a:pt x="67" y="175"/>
                  </a:cubicBezTo>
                  <a:cubicBezTo>
                    <a:pt x="68" y="175"/>
                    <a:pt x="68" y="175"/>
                    <a:pt x="68" y="175"/>
                  </a:cubicBezTo>
                  <a:cubicBezTo>
                    <a:pt x="75" y="177"/>
                    <a:pt x="83" y="178"/>
                    <a:pt x="91" y="178"/>
                  </a:cubicBezTo>
                  <a:cubicBezTo>
                    <a:pt x="107" y="178"/>
                    <a:pt x="122" y="174"/>
                    <a:pt x="136" y="166"/>
                  </a:cubicBezTo>
                  <a:cubicBezTo>
                    <a:pt x="155" y="155"/>
                    <a:pt x="170" y="135"/>
                    <a:pt x="176" y="114"/>
                  </a:cubicBezTo>
                  <a:cubicBezTo>
                    <a:pt x="180" y="98"/>
                    <a:pt x="180" y="82"/>
                    <a:pt x="176" y="67"/>
                  </a:cubicBezTo>
                  <a:cubicBezTo>
                    <a:pt x="176" y="66"/>
                    <a:pt x="176" y="66"/>
                    <a:pt x="176" y="66"/>
                  </a:cubicBezTo>
                  <a:cubicBezTo>
                    <a:pt x="175" y="65"/>
                    <a:pt x="175" y="65"/>
                    <a:pt x="175" y="65"/>
                  </a:cubicBezTo>
                  <a:cubicBezTo>
                    <a:pt x="173" y="59"/>
                    <a:pt x="170" y="53"/>
                    <a:pt x="168" y="48"/>
                  </a:cubicBezTo>
                  <a:cubicBezTo>
                    <a:pt x="168" y="47"/>
                    <a:pt x="168" y="47"/>
                    <a:pt x="168" y="47"/>
                  </a:cubicBezTo>
                  <a:cubicBezTo>
                    <a:pt x="167" y="47"/>
                    <a:pt x="167" y="47"/>
                    <a:pt x="167" y="47"/>
                  </a:cubicBezTo>
                  <a:cubicBezTo>
                    <a:pt x="160" y="33"/>
                    <a:pt x="145" y="19"/>
                    <a:pt x="134" y="13"/>
                  </a:cubicBezTo>
                  <a:cubicBezTo>
                    <a:pt x="117" y="3"/>
                    <a:pt x="107" y="2"/>
                    <a:pt x="89" y="0"/>
                  </a:cubicBezTo>
                  <a:cubicBezTo>
                    <a:pt x="88" y="0"/>
                    <a:pt x="88" y="0"/>
                    <a:pt x="8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78" name="íṡḻîďe">
              <a:extLst>
                <a:ext uri="{FF2B5EF4-FFF2-40B4-BE49-F238E27FC236}">
                  <a16:creationId xmlns:a16="http://schemas.microsoft.com/office/drawing/2014/main" id="{095FE39A-A956-50EF-F144-6622CB0AC739}"/>
                </a:ext>
              </a:extLst>
            </p:cNvPr>
            <p:cNvSpPr/>
            <p:nvPr/>
          </p:nvSpPr>
          <p:spPr bwMode="auto">
            <a:xfrm>
              <a:off x="5390739" y="2987309"/>
              <a:ext cx="814711" cy="580626"/>
            </a:xfrm>
            <a:custGeom>
              <a:avLst/>
              <a:gdLst>
                <a:gd name="T0" fmla="*/ 56 w 208"/>
                <a:gd name="T1" fmla="*/ 148 h 148"/>
                <a:gd name="T2" fmla="*/ 16 w 208"/>
                <a:gd name="T3" fmla="*/ 130 h 148"/>
                <a:gd name="T4" fmla="*/ 0 w 208"/>
                <a:gd name="T5" fmla="*/ 89 h 148"/>
                <a:gd name="T6" fmla="*/ 18 w 208"/>
                <a:gd name="T7" fmla="*/ 49 h 148"/>
                <a:gd name="T8" fmla="*/ 57 w 208"/>
                <a:gd name="T9" fmla="*/ 34 h 148"/>
                <a:gd name="T10" fmla="*/ 59 w 208"/>
                <a:gd name="T11" fmla="*/ 34 h 148"/>
                <a:gd name="T12" fmla="*/ 78 w 208"/>
                <a:gd name="T13" fmla="*/ 38 h 148"/>
                <a:gd name="T14" fmla="*/ 139 w 208"/>
                <a:gd name="T15" fmla="*/ 0 h 148"/>
                <a:gd name="T16" fmla="*/ 141 w 208"/>
                <a:gd name="T17" fmla="*/ 0 h 148"/>
                <a:gd name="T18" fmla="*/ 189 w 208"/>
                <a:gd name="T19" fmla="*/ 21 h 148"/>
                <a:gd name="T20" fmla="*/ 207 w 208"/>
                <a:gd name="T21" fmla="*/ 70 h 148"/>
                <a:gd name="T22" fmla="*/ 139 w 208"/>
                <a:gd name="T23" fmla="*/ 136 h 148"/>
                <a:gd name="T24" fmla="*/ 137 w 208"/>
                <a:gd name="T25" fmla="*/ 136 h 148"/>
                <a:gd name="T26" fmla="*/ 103 w 208"/>
                <a:gd name="T27" fmla="*/ 126 h 148"/>
                <a:gd name="T28" fmla="*/ 97 w 208"/>
                <a:gd name="T29" fmla="*/ 133 h 148"/>
                <a:gd name="T30" fmla="*/ 57 w 208"/>
                <a:gd name="T31" fmla="*/ 148 h 148"/>
                <a:gd name="T32" fmla="*/ 56 w 208"/>
                <a:gd name="T33" fmla="*/ 14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8" h="148">
                  <a:moveTo>
                    <a:pt x="56" y="148"/>
                  </a:moveTo>
                  <a:cubicBezTo>
                    <a:pt x="41" y="148"/>
                    <a:pt x="26" y="141"/>
                    <a:pt x="16" y="130"/>
                  </a:cubicBezTo>
                  <a:cubicBezTo>
                    <a:pt x="5" y="119"/>
                    <a:pt x="0" y="105"/>
                    <a:pt x="0" y="89"/>
                  </a:cubicBezTo>
                  <a:cubicBezTo>
                    <a:pt x="1" y="74"/>
                    <a:pt x="7" y="60"/>
                    <a:pt x="18" y="49"/>
                  </a:cubicBezTo>
                  <a:cubicBezTo>
                    <a:pt x="29" y="40"/>
                    <a:pt x="43" y="34"/>
                    <a:pt x="57" y="34"/>
                  </a:cubicBezTo>
                  <a:cubicBezTo>
                    <a:pt x="58" y="34"/>
                    <a:pt x="59" y="34"/>
                    <a:pt x="59" y="34"/>
                  </a:cubicBezTo>
                  <a:cubicBezTo>
                    <a:pt x="66" y="34"/>
                    <a:pt x="72" y="35"/>
                    <a:pt x="78" y="38"/>
                  </a:cubicBezTo>
                  <a:cubicBezTo>
                    <a:pt x="90" y="15"/>
                    <a:pt x="113" y="0"/>
                    <a:pt x="139" y="0"/>
                  </a:cubicBezTo>
                  <a:cubicBezTo>
                    <a:pt x="140" y="0"/>
                    <a:pt x="141" y="0"/>
                    <a:pt x="141" y="0"/>
                  </a:cubicBezTo>
                  <a:cubicBezTo>
                    <a:pt x="159" y="0"/>
                    <a:pt x="176" y="8"/>
                    <a:pt x="189" y="21"/>
                  </a:cubicBezTo>
                  <a:cubicBezTo>
                    <a:pt x="201" y="35"/>
                    <a:pt x="208" y="52"/>
                    <a:pt x="207" y="70"/>
                  </a:cubicBezTo>
                  <a:cubicBezTo>
                    <a:pt x="206" y="106"/>
                    <a:pt x="176" y="136"/>
                    <a:pt x="139" y="136"/>
                  </a:cubicBezTo>
                  <a:cubicBezTo>
                    <a:pt x="138" y="136"/>
                    <a:pt x="138" y="136"/>
                    <a:pt x="137" y="136"/>
                  </a:cubicBezTo>
                  <a:cubicBezTo>
                    <a:pt x="125" y="136"/>
                    <a:pt x="113" y="132"/>
                    <a:pt x="103" y="126"/>
                  </a:cubicBezTo>
                  <a:cubicBezTo>
                    <a:pt x="101" y="128"/>
                    <a:pt x="99" y="131"/>
                    <a:pt x="97" y="133"/>
                  </a:cubicBezTo>
                  <a:cubicBezTo>
                    <a:pt x="86" y="143"/>
                    <a:pt x="72" y="148"/>
                    <a:pt x="57" y="148"/>
                  </a:cubicBezTo>
                  <a:cubicBezTo>
                    <a:pt x="57" y="148"/>
                    <a:pt x="56" y="148"/>
                    <a:pt x="56" y="148"/>
                  </a:cubicBezTo>
                  <a:close/>
                </a:path>
              </a:pathLst>
            </a:custGeom>
            <a:solidFill>
              <a:srgbClr val="3F3A3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79" name="i$lîḑé">
              <a:extLst>
                <a:ext uri="{FF2B5EF4-FFF2-40B4-BE49-F238E27FC236}">
                  <a16:creationId xmlns:a16="http://schemas.microsoft.com/office/drawing/2014/main" id="{BFC38839-B9DD-A09E-06D0-D729A9DC3DC3}"/>
                </a:ext>
              </a:extLst>
            </p:cNvPr>
            <p:cNvSpPr/>
            <p:nvPr/>
          </p:nvSpPr>
          <p:spPr bwMode="auto">
            <a:xfrm>
              <a:off x="5363200" y="2962065"/>
              <a:ext cx="869790" cy="633409"/>
            </a:xfrm>
            <a:custGeom>
              <a:avLst/>
              <a:gdLst>
                <a:gd name="T0" fmla="*/ 146 w 222"/>
                <a:gd name="T1" fmla="*/ 13 h 162"/>
                <a:gd name="T2" fmla="*/ 148 w 222"/>
                <a:gd name="T3" fmla="*/ 13 h 162"/>
                <a:gd name="T4" fmla="*/ 208 w 222"/>
                <a:gd name="T5" fmla="*/ 77 h 162"/>
                <a:gd name="T6" fmla="*/ 146 w 222"/>
                <a:gd name="T7" fmla="*/ 137 h 162"/>
                <a:gd name="T8" fmla="*/ 144 w 222"/>
                <a:gd name="T9" fmla="*/ 137 h 162"/>
                <a:gd name="T10" fmla="*/ 108 w 222"/>
                <a:gd name="T11" fmla="*/ 124 h 162"/>
                <a:gd name="T12" fmla="*/ 99 w 222"/>
                <a:gd name="T13" fmla="*/ 135 h 162"/>
                <a:gd name="T14" fmla="*/ 64 w 222"/>
                <a:gd name="T15" fmla="*/ 149 h 162"/>
                <a:gd name="T16" fmla="*/ 63 w 222"/>
                <a:gd name="T17" fmla="*/ 149 h 162"/>
                <a:gd name="T18" fmla="*/ 27 w 222"/>
                <a:gd name="T19" fmla="*/ 133 h 162"/>
                <a:gd name="T20" fmla="*/ 14 w 222"/>
                <a:gd name="T21" fmla="*/ 97 h 162"/>
                <a:gd name="T22" fmla="*/ 30 w 222"/>
                <a:gd name="T23" fmla="*/ 61 h 162"/>
                <a:gd name="T24" fmla="*/ 64 w 222"/>
                <a:gd name="T25" fmla="*/ 47 h 162"/>
                <a:gd name="T26" fmla="*/ 66 w 222"/>
                <a:gd name="T27" fmla="*/ 47 h 162"/>
                <a:gd name="T28" fmla="*/ 88 w 222"/>
                <a:gd name="T29" fmla="*/ 53 h 162"/>
                <a:gd name="T30" fmla="*/ 146 w 222"/>
                <a:gd name="T31" fmla="*/ 13 h 162"/>
                <a:gd name="T32" fmla="*/ 146 w 222"/>
                <a:gd name="T33" fmla="*/ 0 h 162"/>
                <a:gd name="T34" fmla="*/ 146 w 222"/>
                <a:gd name="T35" fmla="*/ 0 h 162"/>
                <a:gd name="T36" fmla="*/ 82 w 222"/>
                <a:gd name="T37" fmla="*/ 37 h 162"/>
                <a:gd name="T38" fmla="*/ 66 w 222"/>
                <a:gd name="T39" fmla="*/ 34 h 162"/>
                <a:gd name="T40" fmla="*/ 64 w 222"/>
                <a:gd name="T41" fmla="*/ 34 h 162"/>
                <a:gd name="T42" fmla="*/ 21 w 222"/>
                <a:gd name="T43" fmla="*/ 52 h 162"/>
                <a:gd name="T44" fmla="*/ 1 w 222"/>
                <a:gd name="T45" fmla="*/ 96 h 162"/>
                <a:gd name="T46" fmla="*/ 18 w 222"/>
                <a:gd name="T47" fmla="*/ 142 h 162"/>
                <a:gd name="T48" fmla="*/ 62 w 222"/>
                <a:gd name="T49" fmla="*/ 162 h 162"/>
                <a:gd name="T50" fmla="*/ 64 w 222"/>
                <a:gd name="T51" fmla="*/ 162 h 162"/>
                <a:gd name="T52" fmla="*/ 108 w 222"/>
                <a:gd name="T53" fmla="*/ 145 h 162"/>
                <a:gd name="T54" fmla="*/ 112 w 222"/>
                <a:gd name="T55" fmla="*/ 141 h 162"/>
                <a:gd name="T56" fmla="*/ 144 w 222"/>
                <a:gd name="T57" fmla="*/ 150 h 162"/>
                <a:gd name="T58" fmla="*/ 146 w 222"/>
                <a:gd name="T59" fmla="*/ 150 h 162"/>
                <a:gd name="T60" fmla="*/ 221 w 222"/>
                <a:gd name="T61" fmla="*/ 77 h 162"/>
                <a:gd name="T62" fmla="*/ 148 w 222"/>
                <a:gd name="T63" fmla="*/ 0 h 162"/>
                <a:gd name="T64" fmla="*/ 146 w 222"/>
                <a:gd name="T65"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22" h="162">
                  <a:moveTo>
                    <a:pt x="146" y="13"/>
                  </a:moveTo>
                  <a:cubicBezTo>
                    <a:pt x="147" y="13"/>
                    <a:pt x="147" y="13"/>
                    <a:pt x="148" y="13"/>
                  </a:cubicBezTo>
                  <a:cubicBezTo>
                    <a:pt x="182" y="14"/>
                    <a:pt x="209" y="43"/>
                    <a:pt x="208" y="77"/>
                  </a:cubicBezTo>
                  <a:cubicBezTo>
                    <a:pt x="207" y="110"/>
                    <a:pt x="179" y="137"/>
                    <a:pt x="146" y="137"/>
                  </a:cubicBezTo>
                  <a:cubicBezTo>
                    <a:pt x="146" y="137"/>
                    <a:pt x="145" y="137"/>
                    <a:pt x="144" y="137"/>
                  </a:cubicBezTo>
                  <a:cubicBezTo>
                    <a:pt x="131" y="136"/>
                    <a:pt x="118" y="131"/>
                    <a:pt x="108" y="124"/>
                  </a:cubicBezTo>
                  <a:cubicBezTo>
                    <a:pt x="106" y="128"/>
                    <a:pt x="103" y="132"/>
                    <a:pt x="99" y="135"/>
                  </a:cubicBezTo>
                  <a:cubicBezTo>
                    <a:pt x="90" y="144"/>
                    <a:pt x="77" y="149"/>
                    <a:pt x="64" y="149"/>
                  </a:cubicBezTo>
                  <a:cubicBezTo>
                    <a:pt x="64" y="149"/>
                    <a:pt x="63" y="149"/>
                    <a:pt x="63" y="149"/>
                  </a:cubicBezTo>
                  <a:cubicBezTo>
                    <a:pt x="49" y="149"/>
                    <a:pt x="37" y="143"/>
                    <a:pt x="27" y="133"/>
                  </a:cubicBezTo>
                  <a:cubicBezTo>
                    <a:pt x="18" y="123"/>
                    <a:pt x="13" y="110"/>
                    <a:pt x="14" y="97"/>
                  </a:cubicBezTo>
                  <a:cubicBezTo>
                    <a:pt x="14" y="83"/>
                    <a:pt x="20" y="70"/>
                    <a:pt x="30" y="61"/>
                  </a:cubicBezTo>
                  <a:cubicBezTo>
                    <a:pt x="39" y="52"/>
                    <a:pt x="52" y="47"/>
                    <a:pt x="64" y="47"/>
                  </a:cubicBezTo>
                  <a:cubicBezTo>
                    <a:pt x="65" y="47"/>
                    <a:pt x="65" y="47"/>
                    <a:pt x="66" y="47"/>
                  </a:cubicBezTo>
                  <a:cubicBezTo>
                    <a:pt x="74" y="48"/>
                    <a:pt x="81" y="50"/>
                    <a:pt x="88" y="53"/>
                  </a:cubicBezTo>
                  <a:cubicBezTo>
                    <a:pt x="97" y="30"/>
                    <a:pt x="120" y="13"/>
                    <a:pt x="146" y="13"/>
                  </a:cubicBezTo>
                  <a:moveTo>
                    <a:pt x="146" y="0"/>
                  </a:moveTo>
                  <a:cubicBezTo>
                    <a:pt x="146" y="0"/>
                    <a:pt x="146" y="0"/>
                    <a:pt x="146" y="0"/>
                  </a:cubicBezTo>
                  <a:cubicBezTo>
                    <a:pt x="120" y="0"/>
                    <a:pt x="95" y="15"/>
                    <a:pt x="82" y="37"/>
                  </a:cubicBezTo>
                  <a:cubicBezTo>
                    <a:pt x="77" y="35"/>
                    <a:pt x="72" y="35"/>
                    <a:pt x="66" y="34"/>
                  </a:cubicBezTo>
                  <a:cubicBezTo>
                    <a:pt x="66" y="34"/>
                    <a:pt x="65" y="34"/>
                    <a:pt x="64" y="34"/>
                  </a:cubicBezTo>
                  <a:cubicBezTo>
                    <a:pt x="48" y="34"/>
                    <a:pt x="33" y="41"/>
                    <a:pt x="21" y="52"/>
                  </a:cubicBezTo>
                  <a:cubicBezTo>
                    <a:pt x="8" y="63"/>
                    <a:pt x="1" y="79"/>
                    <a:pt x="1" y="96"/>
                  </a:cubicBezTo>
                  <a:cubicBezTo>
                    <a:pt x="0" y="113"/>
                    <a:pt x="6" y="130"/>
                    <a:pt x="18" y="142"/>
                  </a:cubicBezTo>
                  <a:cubicBezTo>
                    <a:pt x="29" y="154"/>
                    <a:pt x="46" y="161"/>
                    <a:pt x="62" y="162"/>
                  </a:cubicBezTo>
                  <a:cubicBezTo>
                    <a:pt x="63" y="162"/>
                    <a:pt x="64" y="162"/>
                    <a:pt x="64" y="162"/>
                  </a:cubicBezTo>
                  <a:cubicBezTo>
                    <a:pt x="81" y="162"/>
                    <a:pt x="96" y="156"/>
                    <a:pt x="108" y="145"/>
                  </a:cubicBezTo>
                  <a:cubicBezTo>
                    <a:pt x="109" y="143"/>
                    <a:pt x="111" y="142"/>
                    <a:pt x="112" y="141"/>
                  </a:cubicBezTo>
                  <a:cubicBezTo>
                    <a:pt x="122" y="146"/>
                    <a:pt x="133" y="149"/>
                    <a:pt x="144" y="150"/>
                  </a:cubicBezTo>
                  <a:cubicBezTo>
                    <a:pt x="145" y="150"/>
                    <a:pt x="145" y="150"/>
                    <a:pt x="146" y="150"/>
                  </a:cubicBezTo>
                  <a:cubicBezTo>
                    <a:pt x="186" y="150"/>
                    <a:pt x="220" y="117"/>
                    <a:pt x="221" y="77"/>
                  </a:cubicBezTo>
                  <a:cubicBezTo>
                    <a:pt x="222" y="37"/>
                    <a:pt x="189" y="1"/>
                    <a:pt x="148" y="0"/>
                  </a:cubicBezTo>
                  <a:cubicBezTo>
                    <a:pt x="148" y="0"/>
                    <a:pt x="147" y="0"/>
                    <a:pt x="14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80" name="íślïḓe">
              <a:extLst>
                <a:ext uri="{FF2B5EF4-FFF2-40B4-BE49-F238E27FC236}">
                  <a16:creationId xmlns:a16="http://schemas.microsoft.com/office/drawing/2014/main" id="{81A08800-7F13-0276-C019-3FF7F780C392}"/>
                </a:ext>
              </a:extLst>
            </p:cNvPr>
            <p:cNvSpPr/>
            <p:nvPr/>
          </p:nvSpPr>
          <p:spPr bwMode="auto">
            <a:xfrm>
              <a:off x="6666737" y="2801418"/>
              <a:ext cx="656358" cy="644885"/>
            </a:xfrm>
            <a:custGeom>
              <a:avLst/>
              <a:gdLst>
                <a:gd name="T0" fmla="*/ 85 w 167"/>
                <a:gd name="T1" fmla="*/ 165 h 165"/>
                <a:gd name="T2" fmla="*/ 63 w 167"/>
                <a:gd name="T3" fmla="*/ 162 h 165"/>
                <a:gd name="T4" fmla="*/ 63 w 167"/>
                <a:gd name="T5" fmla="*/ 162 h 165"/>
                <a:gd name="T6" fmla="*/ 56 w 167"/>
                <a:gd name="T7" fmla="*/ 159 h 165"/>
                <a:gd name="T8" fmla="*/ 24 w 167"/>
                <a:gd name="T9" fmla="*/ 140 h 165"/>
                <a:gd name="T10" fmla="*/ 0 w 167"/>
                <a:gd name="T11" fmla="*/ 82 h 165"/>
                <a:gd name="T12" fmla="*/ 24 w 167"/>
                <a:gd name="T13" fmla="*/ 24 h 165"/>
                <a:gd name="T14" fmla="*/ 24 w 167"/>
                <a:gd name="T15" fmla="*/ 24 h 165"/>
                <a:gd name="T16" fmla="*/ 40 w 167"/>
                <a:gd name="T17" fmla="*/ 12 h 165"/>
                <a:gd name="T18" fmla="*/ 40 w 167"/>
                <a:gd name="T19" fmla="*/ 11 h 165"/>
                <a:gd name="T20" fmla="*/ 82 w 167"/>
                <a:gd name="T21" fmla="*/ 0 h 165"/>
                <a:gd name="T22" fmla="*/ 82 w 167"/>
                <a:gd name="T23" fmla="*/ 0 h 165"/>
                <a:gd name="T24" fmla="*/ 82 w 167"/>
                <a:gd name="T25" fmla="*/ 0 h 165"/>
                <a:gd name="T26" fmla="*/ 124 w 167"/>
                <a:gd name="T27" fmla="*/ 12 h 165"/>
                <a:gd name="T28" fmla="*/ 155 w 167"/>
                <a:gd name="T29" fmla="*/ 43 h 165"/>
                <a:gd name="T30" fmla="*/ 163 w 167"/>
                <a:gd name="T31" fmla="*/ 62 h 165"/>
                <a:gd name="T32" fmla="*/ 163 w 167"/>
                <a:gd name="T33" fmla="*/ 62 h 165"/>
                <a:gd name="T34" fmla="*/ 163 w 167"/>
                <a:gd name="T35" fmla="*/ 105 h 165"/>
                <a:gd name="T36" fmla="*/ 126 w 167"/>
                <a:gd name="T37" fmla="*/ 154 h 165"/>
                <a:gd name="T38" fmla="*/ 85 w 167"/>
                <a:gd name="T39" fmla="*/ 16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7" h="165">
                  <a:moveTo>
                    <a:pt x="85" y="165"/>
                  </a:moveTo>
                  <a:cubicBezTo>
                    <a:pt x="78" y="165"/>
                    <a:pt x="70" y="164"/>
                    <a:pt x="63" y="162"/>
                  </a:cubicBezTo>
                  <a:cubicBezTo>
                    <a:pt x="63" y="162"/>
                    <a:pt x="63" y="162"/>
                    <a:pt x="63" y="162"/>
                  </a:cubicBezTo>
                  <a:cubicBezTo>
                    <a:pt x="56" y="159"/>
                    <a:pt x="56" y="159"/>
                    <a:pt x="56" y="159"/>
                  </a:cubicBezTo>
                  <a:cubicBezTo>
                    <a:pt x="44" y="155"/>
                    <a:pt x="33" y="149"/>
                    <a:pt x="24" y="140"/>
                  </a:cubicBezTo>
                  <a:cubicBezTo>
                    <a:pt x="9" y="124"/>
                    <a:pt x="0" y="103"/>
                    <a:pt x="0" y="82"/>
                  </a:cubicBezTo>
                  <a:cubicBezTo>
                    <a:pt x="0" y="60"/>
                    <a:pt x="9" y="39"/>
                    <a:pt x="24" y="24"/>
                  </a:cubicBezTo>
                  <a:cubicBezTo>
                    <a:pt x="24" y="24"/>
                    <a:pt x="24" y="24"/>
                    <a:pt x="24" y="24"/>
                  </a:cubicBezTo>
                  <a:cubicBezTo>
                    <a:pt x="40" y="12"/>
                    <a:pt x="40" y="12"/>
                    <a:pt x="40" y="12"/>
                  </a:cubicBezTo>
                  <a:cubicBezTo>
                    <a:pt x="40" y="11"/>
                    <a:pt x="40" y="11"/>
                    <a:pt x="40" y="11"/>
                  </a:cubicBezTo>
                  <a:cubicBezTo>
                    <a:pt x="53" y="4"/>
                    <a:pt x="67" y="0"/>
                    <a:pt x="82" y="0"/>
                  </a:cubicBezTo>
                  <a:cubicBezTo>
                    <a:pt x="82" y="0"/>
                    <a:pt x="82" y="0"/>
                    <a:pt x="82" y="0"/>
                  </a:cubicBezTo>
                  <a:cubicBezTo>
                    <a:pt x="82" y="0"/>
                    <a:pt x="82" y="0"/>
                    <a:pt x="82" y="0"/>
                  </a:cubicBezTo>
                  <a:cubicBezTo>
                    <a:pt x="99" y="2"/>
                    <a:pt x="109" y="3"/>
                    <a:pt x="124" y="12"/>
                  </a:cubicBezTo>
                  <a:cubicBezTo>
                    <a:pt x="135" y="18"/>
                    <a:pt x="149" y="30"/>
                    <a:pt x="155" y="43"/>
                  </a:cubicBezTo>
                  <a:cubicBezTo>
                    <a:pt x="163" y="62"/>
                    <a:pt x="163" y="62"/>
                    <a:pt x="163" y="62"/>
                  </a:cubicBezTo>
                  <a:cubicBezTo>
                    <a:pt x="163" y="62"/>
                    <a:pt x="163" y="62"/>
                    <a:pt x="163" y="62"/>
                  </a:cubicBezTo>
                  <a:cubicBezTo>
                    <a:pt x="167" y="77"/>
                    <a:pt x="167" y="91"/>
                    <a:pt x="163" y="105"/>
                  </a:cubicBezTo>
                  <a:cubicBezTo>
                    <a:pt x="158" y="126"/>
                    <a:pt x="144" y="143"/>
                    <a:pt x="126" y="154"/>
                  </a:cubicBezTo>
                  <a:cubicBezTo>
                    <a:pt x="114" y="161"/>
                    <a:pt x="99" y="165"/>
                    <a:pt x="85" y="165"/>
                  </a:cubicBezTo>
                  <a:close/>
                </a:path>
              </a:pathLst>
            </a:custGeom>
            <a:solidFill>
              <a:srgbClr val="3F3A3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81" name="íṡlïďé">
              <a:extLst>
                <a:ext uri="{FF2B5EF4-FFF2-40B4-BE49-F238E27FC236}">
                  <a16:creationId xmlns:a16="http://schemas.microsoft.com/office/drawing/2014/main" id="{386499B2-AF50-F863-475D-D1719A466DA4}"/>
                </a:ext>
              </a:extLst>
            </p:cNvPr>
            <p:cNvSpPr/>
            <p:nvPr/>
          </p:nvSpPr>
          <p:spPr bwMode="auto">
            <a:xfrm>
              <a:off x="6643787" y="2776172"/>
              <a:ext cx="706847" cy="697668"/>
            </a:xfrm>
            <a:custGeom>
              <a:avLst/>
              <a:gdLst>
                <a:gd name="T0" fmla="*/ 88 w 180"/>
                <a:gd name="T1" fmla="*/ 13 h 178"/>
                <a:gd name="T2" fmla="*/ 127 w 180"/>
                <a:gd name="T3" fmla="*/ 23 h 178"/>
                <a:gd name="T4" fmla="*/ 156 w 180"/>
                <a:gd name="T5" fmla="*/ 52 h 178"/>
                <a:gd name="T6" fmla="*/ 163 w 180"/>
                <a:gd name="T7" fmla="*/ 70 h 178"/>
                <a:gd name="T8" fmla="*/ 163 w 180"/>
                <a:gd name="T9" fmla="*/ 110 h 178"/>
                <a:gd name="T10" fmla="*/ 129 w 180"/>
                <a:gd name="T11" fmla="*/ 155 h 178"/>
                <a:gd name="T12" fmla="*/ 91 w 180"/>
                <a:gd name="T13" fmla="*/ 165 h 178"/>
                <a:gd name="T14" fmla="*/ 71 w 180"/>
                <a:gd name="T15" fmla="*/ 162 h 178"/>
                <a:gd name="T16" fmla="*/ 64 w 180"/>
                <a:gd name="T17" fmla="*/ 159 h 178"/>
                <a:gd name="T18" fmla="*/ 34 w 180"/>
                <a:gd name="T19" fmla="*/ 141 h 178"/>
                <a:gd name="T20" fmla="*/ 12 w 180"/>
                <a:gd name="T21" fmla="*/ 88 h 178"/>
                <a:gd name="T22" fmla="*/ 34 w 180"/>
                <a:gd name="T23" fmla="*/ 35 h 178"/>
                <a:gd name="T24" fmla="*/ 50 w 180"/>
                <a:gd name="T25" fmla="*/ 23 h 178"/>
                <a:gd name="T26" fmla="*/ 88 w 180"/>
                <a:gd name="T27" fmla="*/ 13 h 178"/>
                <a:gd name="T28" fmla="*/ 88 w 180"/>
                <a:gd name="T29" fmla="*/ 0 h 178"/>
                <a:gd name="T30" fmla="*/ 88 w 180"/>
                <a:gd name="T31" fmla="*/ 0 h 178"/>
                <a:gd name="T32" fmla="*/ 43 w 180"/>
                <a:gd name="T33" fmla="*/ 12 h 178"/>
                <a:gd name="T34" fmla="*/ 42 w 180"/>
                <a:gd name="T35" fmla="*/ 12 h 178"/>
                <a:gd name="T36" fmla="*/ 42 w 180"/>
                <a:gd name="T37" fmla="*/ 13 h 178"/>
                <a:gd name="T38" fmla="*/ 27 w 180"/>
                <a:gd name="T39" fmla="*/ 24 h 178"/>
                <a:gd name="T40" fmla="*/ 26 w 180"/>
                <a:gd name="T41" fmla="*/ 25 h 178"/>
                <a:gd name="T42" fmla="*/ 25 w 180"/>
                <a:gd name="T43" fmla="*/ 26 h 178"/>
                <a:gd name="T44" fmla="*/ 0 w 180"/>
                <a:gd name="T45" fmla="*/ 88 h 178"/>
                <a:gd name="T46" fmla="*/ 25 w 180"/>
                <a:gd name="T47" fmla="*/ 150 h 178"/>
                <a:gd name="T48" fmla="*/ 60 w 180"/>
                <a:gd name="T49" fmla="*/ 171 h 178"/>
                <a:gd name="T50" fmla="*/ 62 w 180"/>
                <a:gd name="T51" fmla="*/ 172 h 178"/>
                <a:gd name="T52" fmla="*/ 66 w 180"/>
                <a:gd name="T53" fmla="*/ 174 h 178"/>
                <a:gd name="T54" fmla="*/ 67 w 180"/>
                <a:gd name="T55" fmla="*/ 174 h 178"/>
                <a:gd name="T56" fmla="*/ 68 w 180"/>
                <a:gd name="T57" fmla="*/ 174 h 178"/>
                <a:gd name="T58" fmla="*/ 91 w 180"/>
                <a:gd name="T59" fmla="*/ 178 h 178"/>
                <a:gd name="T60" fmla="*/ 135 w 180"/>
                <a:gd name="T61" fmla="*/ 166 h 178"/>
                <a:gd name="T62" fmla="*/ 176 w 180"/>
                <a:gd name="T63" fmla="*/ 113 h 178"/>
                <a:gd name="T64" fmla="*/ 176 w 180"/>
                <a:gd name="T65" fmla="*/ 67 h 178"/>
                <a:gd name="T66" fmla="*/ 175 w 180"/>
                <a:gd name="T67" fmla="*/ 66 h 178"/>
                <a:gd name="T68" fmla="*/ 175 w 180"/>
                <a:gd name="T69" fmla="*/ 65 h 178"/>
                <a:gd name="T70" fmla="*/ 167 w 180"/>
                <a:gd name="T71" fmla="*/ 47 h 178"/>
                <a:gd name="T72" fmla="*/ 167 w 180"/>
                <a:gd name="T73" fmla="*/ 47 h 178"/>
                <a:gd name="T74" fmla="*/ 167 w 180"/>
                <a:gd name="T75" fmla="*/ 47 h 178"/>
                <a:gd name="T76" fmla="*/ 134 w 180"/>
                <a:gd name="T77" fmla="*/ 12 h 178"/>
                <a:gd name="T78" fmla="*/ 89 w 180"/>
                <a:gd name="T79" fmla="*/ 0 h 178"/>
                <a:gd name="T80" fmla="*/ 88 w 180"/>
                <a:gd name="T81"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0" h="178">
                  <a:moveTo>
                    <a:pt x="88" y="13"/>
                  </a:moveTo>
                  <a:cubicBezTo>
                    <a:pt x="104" y="14"/>
                    <a:pt x="113" y="15"/>
                    <a:pt x="127" y="23"/>
                  </a:cubicBezTo>
                  <a:cubicBezTo>
                    <a:pt x="137" y="29"/>
                    <a:pt x="150" y="41"/>
                    <a:pt x="156" y="52"/>
                  </a:cubicBezTo>
                  <a:cubicBezTo>
                    <a:pt x="158" y="58"/>
                    <a:pt x="161" y="64"/>
                    <a:pt x="163" y="70"/>
                  </a:cubicBezTo>
                  <a:cubicBezTo>
                    <a:pt x="167" y="83"/>
                    <a:pt x="167" y="97"/>
                    <a:pt x="163" y="110"/>
                  </a:cubicBezTo>
                  <a:cubicBezTo>
                    <a:pt x="158" y="129"/>
                    <a:pt x="145" y="145"/>
                    <a:pt x="129" y="155"/>
                  </a:cubicBezTo>
                  <a:cubicBezTo>
                    <a:pt x="117" y="161"/>
                    <a:pt x="104" y="165"/>
                    <a:pt x="91" y="165"/>
                  </a:cubicBezTo>
                  <a:cubicBezTo>
                    <a:pt x="84" y="165"/>
                    <a:pt x="78" y="164"/>
                    <a:pt x="71" y="162"/>
                  </a:cubicBezTo>
                  <a:cubicBezTo>
                    <a:pt x="69" y="161"/>
                    <a:pt x="67" y="160"/>
                    <a:pt x="64" y="159"/>
                  </a:cubicBezTo>
                  <a:cubicBezTo>
                    <a:pt x="53" y="156"/>
                    <a:pt x="43" y="149"/>
                    <a:pt x="34" y="141"/>
                  </a:cubicBezTo>
                  <a:cubicBezTo>
                    <a:pt x="20" y="127"/>
                    <a:pt x="12" y="108"/>
                    <a:pt x="12" y="88"/>
                  </a:cubicBezTo>
                  <a:cubicBezTo>
                    <a:pt x="12" y="68"/>
                    <a:pt x="20" y="49"/>
                    <a:pt x="34" y="35"/>
                  </a:cubicBezTo>
                  <a:cubicBezTo>
                    <a:pt x="50" y="23"/>
                    <a:pt x="50" y="23"/>
                    <a:pt x="50" y="23"/>
                  </a:cubicBezTo>
                  <a:cubicBezTo>
                    <a:pt x="61" y="16"/>
                    <a:pt x="74" y="13"/>
                    <a:pt x="88" y="13"/>
                  </a:cubicBezTo>
                  <a:moveTo>
                    <a:pt x="88" y="0"/>
                  </a:moveTo>
                  <a:cubicBezTo>
                    <a:pt x="88" y="0"/>
                    <a:pt x="88" y="0"/>
                    <a:pt x="88" y="0"/>
                  </a:cubicBezTo>
                  <a:cubicBezTo>
                    <a:pt x="72" y="0"/>
                    <a:pt x="57" y="4"/>
                    <a:pt x="43" y="12"/>
                  </a:cubicBezTo>
                  <a:cubicBezTo>
                    <a:pt x="42" y="12"/>
                    <a:pt x="42" y="12"/>
                    <a:pt x="42" y="12"/>
                  </a:cubicBezTo>
                  <a:cubicBezTo>
                    <a:pt x="42" y="13"/>
                    <a:pt x="42" y="13"/>
                    <a:pt x="42" y="13"/>
                  </a:cubicBezTo>
                  <a:cubicBezTo>
                    <a:pt x="27" y="24"/>
                    <a:pt x="27" y="24"/>
                    <a:pt x="27" y="24"/>
                  </a:cubicBezTo>
                  <a:cubicBezTo>
                    <a:pt x="26" y="25"/>
                    <a:pt x="26" y="25"/>
                    <a:pt x="26" y="25"/>
                  </a:cubicBezTo>
                  <a:cubicBezTo>
                    <a:pt x="25" y="26"/>
                    <a:pt x="25" y="26"/>
                    <a:pt x="25" y="26"/>
                  </a:cubicBezTo>
                  <a:cubicBezTo>
                    <a:pt x="9" y="42"/>
                    <a:pt x="0" y="65"/>
                    <a:pt x="0" y="88"/>
                  </a:cubicBezTo>
                  <a:cubicBezTo>
                    <a:pt x="0" y="111"/>
                    <a:pt x="9" y="134"/>
                    <a:pt x="25" y="150"/>
                  </a:cubicBezTo>
                  <a:cubicBezTo>
                    <a:pt x="35" y="160"/>
                    <a:pt x="47" y="167"/>
                    <a:pt x="60" y="171"/>
                  </a:cubicBezTo>
                  <a:cubicBezTo>
                    <a:pt x="62" y="172"/>
                    <a:pt x="62" y="172"/>
                    <a:pt x="62" y="172"/>
                  </a:cubicBezTo>
                  <a:cubicBezTo>
                    <a:pt x="66" y="174"/>
                    <a:pt x="66" y="174"/>
                    <a:pt x="66" y="174"/>
                  </a:cubicBezTo>
                  <a:cubicBezTo>
                    <a:pt x="67" y="174"/>
                    <a:pt x="67" y="174"/>
                    <a:pt x="67" y="174"/>
                  </a:cubicBezTo>
                  <a:cubicBezTo>
                    <a:pt x="68" y="174"/>
                    <a:pt x="68" y="174"/>
                    <a:pt x="68" y="174"/>
                  </a:cubicBezTo>
                  <a:cubicBezTo>
                    <a:pt x="75" y="177"/>
                    <a:pt x="83" y="178"/>
                    <a:pt x="91" y="178"/>
                  </a:cubicBezTo>
                  <a:cubicBezTo>
                    <a:pt x="106" y="178"/>
                    <a:pt x="122" y="173"/>
                    <a:pt x="135" y="166"/>
                  </a:cubicBezTo>
                  <a:cubicBezTo>
                    <a:pt x="155" y="154"/>
                    <a:pt x="170" y="135"/>
                    <a:pt x="176" y="113"/>
                  </a:cubicBezTo>
                  <a:cubicBezTo>
                    <a:pt x="180" y="98"/>
                    <a:pt x="180" y="82"/>
                    <a:pt x="176" y="67"/>
                  </a:cubicBezTo>
                  <a:cubicBezTo>
                    <a:pt x="175" y="66"/>
                    <a:pt x="175" y="66"/>
                    <a:pt x="175" y="66"/>
                  </a:cubicBezTo>
                  <a:cubicBezTo>
                    <a:pt x="175" y="65"/>
                    <a:pt x="175" y="65"/>
                    <a:pt x="175" y="65"/>
                  </a:cubicBezTo>
                  <a:cubicBezTo>
                    <a:pt x="167" y="47"/>
                    <a:pt x="167" y="47"/>
                    <a:pt x="167" y="47"/>
                  </a:cubicBezTo>
                  <a:cubicBezTo>
                    <a:pt x="167" y="47"/>
                    <a:pt x="167" y="47"/>
                    <a:pt x="167" y="47"/>
                  </a:cubicBezTo>
                  <a:cubicBezTo>
                    <a:pt x="167" y="47"/>
                    <a:pt x="167" y="47"/>
                    <a:pt x="167" y="47"/>
                  </a:cubicBezTo>
                  <a:cubicBezTo>
                    <a:pt x="160" y="32"/>
                    <a:pt x="145" y="19"/>
                    <a:pt x="134" y="12"/>
                  </a:cubicBezTo>
                  <a:cubicBezTo>
                    <a:pt x="117" y="3"/>
                    <a:pt x="106" y="1"/>
                    <a:pt x="89" y="0"/>
                  </a:cubicBezTo>
                  <a:cubicBezTo>
                    <a:pt x="88" y="0"/>
                    <a:pt x="88" y="0"/>
                    <a:pt x="8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82" name="ïṥlîḍè">
              <a:extLst>
                <a:ext uri="{FF2B5EF4-FFF2-40B4-BE49-F238E27FC236}">
                  <a16:creationId xmlns:a16="http://schemas.microsoft.com/office/drawing/2014/main" id="{5C0C07C6-4021-447E-7ACD-2666AA7727E6}"/>
                </a:ext>
              </a:extLst>
            </p:cNvPr>
            <p:cNvSpPr/>
            <p:nvPr/>
          </p:nvSpPr>
          <p:spPr bwMode="auto">
            <a:xfrm>
              <a:off x="5202553" y="2406684"/>
              <a:ext cx="775696" cy="608166"/>
            </a:xfrm>
            <a:custGeom>
              <a:avLst/>
              <a:gdLst>
                <a:gd name="T0" fmla="*/ 64 w 198"/>
                <a:gd name="T1" fmla="*/ 156 h 156"/>
                <a:gd name="T2" fmla="*/ 44 w 198"/>
                <a:gd name="T3" fmla="*/ 153 h 156"/>
                <a:gd name="T4" fmla="*/ 8 w 198"/>
                <a:gd name="T5" fmla="*/ 121 h 156"/>
                <a:gd name="T6" fmla="*/ 5 w 198"/>
                <a:gd name="T7" fmla="*/ 74 h 156"/>
                <a:gd name="T8" fmla="*/ 37 w 198"/>
                <a:gd name="T9" fmla="*/ 39 h 156"/>
                <a:gd name="T10" fmla="*/ 64 w 198"/>
                <a:gd name="T11" fmla="*/ 32 h 156"/>
                <a:gd name="T12" fmla="*/ 84 w 198"/>
                <a:gd name="T13" fmla="*/ 36 h 156"/>
                <a:gd name="T14" fmla="*/ 84 w 198"/>
                <a:gd name="T15" fmla="*/ 36 h 156"/>
                <a:gd name="T16" fmla="*/ 113 w 198"/>
                <a:gd name="T17" fmla="*/ 6 h 156"/>
                <a:gd name="T18" fmla="*/ 138 w 198"/>
                <a:gd name="T19" fmla="*/ 0 h 156"/>
                <a:gd name="T20" fmla="*/ 157 w 198"/>
                <a:gd name="T21" fmla="*/ 3 h 156"/>
                <a:gd name="T22" fmla="*/ 191 w 198"/>
                <a:gd name="T23" fmla="*/ 33 h 156"/>
                <a:gd name="T24" fmla="*/ 193 w 198"/>
                <a:gd name="T25" fmla="*/ 77 h 156"/>
                <a:gd name="T26" fmla="*/ 164 w 198"/>
                <a:gd name="T27" fmla="*/ 111 h 156"/>
                <a:gd name="T28" fmla="*/ 138 w 198"/>
                <a:gd name="T29" fmla="*/ 116 h 156"/>
                <a:gd name="T30" fmla="*/ 122 w 198"/>
                <a:gd name="T31" fmla="*/ 114 h 156"/>
                <a:gd name="T32" fmla="*/ 122 w 198"/>
                <a:gd name="T33" fmla="*/ 114 h 156"/>
                <a:gd name="T34" fmla="*/ 91 w 198"/>
                <a:gd name="T35" fmla="*/ 150 h 156"/>
                <a:gd name="T36" fmla="*/ 64 w 198"/>
                <a:gd name="T37"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8" h="156">
                  <a:moveTo>
                    <a:pt x="64" y="156"/>
                  </a:moveTo>
                  <a:cubicBezTo>
                    <a:pt x="57" y="156"/>
                    <a:pt x="50" y="155"/>
                    <a:pt x="44" y="153"/>
                  </a:cubicBezTo>
                  <a:cubicBezTo>
                    <a:pt x="28" y="147"/>
                    <a:pt x="15" y="136"/>
                    <a:pt x="8" y="121"/>
                  </a:cubicBezTo>
                  <a:cubicBezTo>
                    <a:pt x="1" y="107"/>
                    <a:pt x="0" y="89"/>
                    <a:pt x="5" y="74"/>
                  </a:cubicBezTo>
                  <a:cubicBezTo>
                    <a:pt x="11" y="59"/>
                    <a:pt x="22" y="46"/>
                    <a:pt x="37" y="39"/>
                  </a:cubicBezTo>
                  <a:cubicBezTo>
                    <a:pt x="45" y="34"/>
                    <a:pt x="54" y="32"/>
                    <a:pt x="64" y="32"/>
                  </a:cubicBezTo>
                  <a:cubicBezTo>
                    <a:pt x="71" y="32"/>
                    <a:pt x="78" y="33"/>
                    <a:pt x="84" y="36"/>
                  </a:cubicBezTo>
                  <a:cubicBezTo>
                    <a:pt x="84" y="36"/>
                    <a:pt x="84" y="36"/>
                    <a:pt x="84" y="36"/>
                  </a:cubicBezTo>
                  <a:cubicBezTo>
                    <a:pt x="90" y="23"/>
                    <a:pt x="100" y="12"/>
                    <a:pt x="113" y="6"/>
                  </a:cubicBezTo>
                  <a:cubicBezTo>
                    <a:pt x="120" y="2"/>
                    <a:pt x="129" y="0"/>
                    <a:pt x="138" y="0"/>
                  </a:cubicBezTo>
                  <a:cubicBezTo>
                    <a:pt x="145" y="0"/>
                    <a:pt x="151" y="1"/>
                    <a:pt x="157" y="3"/>
                  </a:cubicBezTo>
                  <a:cubicBezTo>
                    <a:pt x="172" y="8"/>
                    <a:pt x="184" y="19"/>
                    <a:pt x="191" y="33"/>
                  </a:cubicBezTo>
                  <a:cubicBezTo>
                    <a:pt x="197" y="46"/>
                    <a:pt x="198" y="63"/>
                    <a:pt x="193" y="77"/>
                  </a:cubicBezTo>
                  <a:cubicBezTo>
                    <a:pt x="188" y="92"/>
                    <a:pt x="177" y="104"/>
                    <a:pt x="164" y="111"/>
                  </a:cubicBezTo>
                  <a:cubicBezTo>
                    <a:pt x="156" y="114"/>
                    <a:pt x="147" y="116"/>
                    <a:pt x="138" y="116"/>
                  </a:cubicBezTo>
                  <a:cubicBezTo>
                    <a:pt x="133" y="116"/>
                    <a:pt x="127" y="116"/>
                    <a:pt x="122" y="114"/>
                  </a:cubicBezTo>
                  <a:cubicBezTo>
                    <a:pt x="122" y="114"/>
                    <a:pt x="122" y="114"/>
                    <a:pt x="122" y="114"/>
                  </a:cubicBezTo>
                  <a:cubicBezTo>
                    <a:pt x="117" y="130"/>
                    <a:pt x="105" y="143"/>
                    <a:pt x="91" y="150"/>
                  </a:cubicBezTo>
                  <a:cubicBezTo>
                    <a:pt x="82" y="154"/>
                    <a:pt x="73" y="156"/>
                    <a:pt x="64" y="156"/>
                  </a:cubicBezTo>
                  <a:close/>
                </a:path>
              </a:pathLst>
            </a:custGeom>
            <a:solidFill>
              <a:srgbClr val="3F3A3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83" name="iSḷíḑé">
              <a:extLst>
                <a:ext uri="{FF2B5EF4-FFF2-40B4-BE49-F238E27FC236}">
                  <a16:creationId xmlns:a16="http://schemas.microsoft.com/office/drawing/2014/main" id="{6FDFB069-BCE2-252A-C391-C08824DF6661}"/>
                </a:ext>
              </a:extLst>
            </p:cNvPr>
            <p:cNvSpPr/>
            <p:nvPr/>
          </p:nvSpPr>
          <p:spPr bwMode="auto">
            <a:xfrm>
              <a:off x="5175013" y="2379145"/>
              <a:ext cx="830775" cy="660949"/>
            </a:xfrm>
            <a:custGeom>
              <a:avLst/>
              <a:gdLst>
                <a:gd name="T0" fmla="*/ 145 w 212"/>
                <a:gd name="T1" fmla="*/ 13 h 169"/>
                <a:gd name="T2" fmla="*/ 162 w 212"/>
                <a:gd name="T3" fmla="*/ 16 h 169"/>
                <a:gd name="T4" fmla="*/ 192 w 212"/>
                <a:gd name="T5" fmla="*/ 42 h 169"/>
                <a:gd name="T6" fmla="*/ 194 w 212"/>
                <a:gd name="T7" fmla="*/ 82 h 169"/>
                <a:gd name="T8" fmla="*/ 168 w 212"/>
                <a:gd name="T9" fmla="*/ 112 h 169"/>
                <a:gd name="T10" fmla="*/ 145 w 212"/>
                <a:gd name="T11" fmla="*/ 117 h 169"/>
                <a:gd name="T12" fmla="*/ 128 w 212"/>
                <a:gd name="T13" fmla="*/ 114 h 169"/>
                <a:gd name="T14" fmla="*/ 125 w 212"/>
                <a:gd name="T15" fmla="*/ 113 h 169"/>
                <a:gd name="T16" fmla="*/ 123 w 212"/>
                <a:gd name="T17" fmla="*/ 119 h 169"/>
                <a:gd name="T18" fmla="*/ 95 w 212"/>
                <a:gd name="T19" fmla="*/ 151 h 169"/>
                <a:gd name="T20" fmla="*/ 71 w 212"/>
                <a:gd name="T21" fmla="*/ 157 h 169"/>
                <a:gd name="T22" fmla="*/ 53 w 212"/>
                <a:gd name="T23" fmla="*/ 154 h 169"/>
                <a:gd name="T24" fmla="*/ 21 w 212"/>
                <a:gd name="T25" fmla="*/ 125 h 169"/>
                <a:gd name="T26" fmla="*/ 18 w 212"/>
                <a:gd name="T27" fmla="*/ 83 h 169"/>
                <a:gd name="T28" fmla="*/ 47 w 212"/>
                <a:gd name="T29" fmla="*/ 51 h 169"/>
                <a:gd name="T30" fmla="*/ 71 w 212"/>
                <a:gd name="T31" fmla="*/ 46 h 169"/>
                <a:gd name="T32" fmla="*/ 89 w 212"/>
                <a:gd name="T33" fmla="*/ 49 h 169"/>
                <a:gd name="T34" fmla="*/ 95 w 212"/>
                <a:gd name="T35" fmla="*/ 51 h 169"/>
                <a:gd name="T36" fmla="*/ 96 w 212"/>
                <a:gd name="T37" fmla="*/ 48 h 169"/>
                <a:gd name="T38" fmla="*/ 122 w 212"/>
                <a:gd name="T39" fmla="*/ 18 h 169"/>
                <a:gd name="T40" fmla="*/ 145 w 212"/>
                <a:gd name="T41" fmla="*/ 13 h 169"/>
                <a:gd name="T42" fmla="*/ 145 w 212"/>
                <a:gd name="T43" fmla="*/ 0 h 169"/>
                <a:gd name="T44" fmla="*/ 117 w 212"/>
                <a:gd name="T45" fmla="*/ 7 h 169"/>
                <a:gd name="T46" fmla="*/ 88 w 212"/>
                <a:gd name="T47" fmla="*/ 35 h 169"/>
                <a:gd name="T48" fmla="*/ 71 w 212"/>
                <a:gd name="T49" fmla="*/ 33 h 169"/>
                <a:gd name="T50" fmla="*/ 41 w 212"/>
                <a:gd name="T51" fmla="*/ 40 h 169"/>
                <a:gd name="T52" fmla="*/ 6 w 212"/>
                <a:gd name="T53" fmla="*/ 79 h 169"/>
                <a:gd name="T54" fmla="*/ 9 w 212"/>
                <a:gd name="T55" fmla="*/ 131 h 169"/>
                <a:gd name="T56" fmla="*/ 48 w 212"/>
                <a:gd name="T57" fmla="*/ 166 h 169"/>
                <a:gd name="T58" fmla="*/ 71 w 212"/>
                <a:gd name="T59" fmla="*/ 169 h 169"/>
                <a:gd name="T60" fmla="*/ 101 w 212"/>
                <a:gd name="T61" fmla="*/ 163 h 169"/>
                <a:gd name="T62" fmla="*/ 133 w 212"/>
                <a:gd name="T63" fmla="*/ 129 h 169"/>
                <a:gd name="T64" fmla="*/ 145 w 212"/>
                <a:gd name="T65" fmla="*/ 130 h 169"/>
                <a:gd name="T66" fmla="*/ 173 w 212"/>
                <a:gd name="T67" fmla="*/ 123 h 169"/>
                <a:gd name="T68" fmla="*/ 206 w 212"/>
                <a:gd name="T69" fmla="*/ 86 h 169"/>
                <a:gd name="T70" fmla="*/ 203 w 212"/>
                <a:gd name="T71" fmla="*/ 37 h 169"/>
                <a:gd name="T72" fmla="*/ 166 w 212"/>
                <a:gd name="T73" fmla="*/ 4 h 169"/>
                <a:gd name="T74" fmla="*/ 145 w 212"/>
                <a:gd name="T75"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2" h="169">
                  <a:moveTo>
                    <a:pt x="145" y="13"/>
                  </a:moveTo>
                  <a:cubicBezTo>
                    <a:pt x="151" y="13"/>
                    <a:pt x="157" y="14"/>
                    <a:pt x="162" y="16"/>
                  </a:cubicBezTo>
                  <a:cubicBezTo>
                    <a:pt x="175" y="21"/>
                    <a:pt x="186" y="30"/>
                    <a:pt x="192" y="42"/>
                  </a:cubicBezTo>
                  <a:cubicBezTo>
                    <a:pt x="198" y="55"/>
                    <a:pt x="199" y="69"/>
                    <a:pt x="194" y="82"/>
                  </a:cubicBezTo>
                  <a:cubicBezTo>
                    <a:pt x="190" y="95"/>
                    <a:pt x="180" y="106"/>
                    <a:pt x="168" y="112"/>
                  </a:cubicBezTo>
                  <a:cubicBezTo>
                    <a:pt x="161" y="115"/>
                    <a:pt x="153" y="117"/>
                    <a:pt x="145" y="117"/>
                  </a:cubicBezTo>
                  <a:cubicBezTo>
                    <a:pt x="139" y="117"/>
                    <a:pt x="134" y="116"/>
                    <a:pt x="128" y="114"/>
                  </a:cubicBezTo>
                  <a:cubicBezTo>
                    <a:pt x="127" y="114"/>
                    <a:pt x="126" y="113"/>
                    <a:pt x="125" y="113"/>
                  </a:cubicBezTo>
                  <a:cubicBezTo>
                    <a:pt x="124" y="115"/>
                    <a:pt x="124" y="117"/>
                    <a:pt x="123" y="119"/>
                  </a:cubicBezTo>
                  <a:cubicBezTo>
                    <a:pt x="118" y="133"/>
                    <a:pt x="108" y="145"/>
                    <a:pt x="95" y="151"/>
                  </a:cubicBezTo>
                  <a:cubicBezTo>
                    <a:pt x="87" y="155"/>
                    <a:pt x="79" y="157"/>
                    <a:pt x="71" y="157"/>
                  </a:cubicBezTo>
                  <a:cubicBezTo>
                    <a:pt x="65" y="157"/>
                    <a:pt x="58" y="156"/>
                    <a:pt x="53" y="154"/>
                  </a:cubicBezTo>
                  <a:cubicBezTo>
                    <a:pt x="39" y="149"/>
                    <a:pt x="27" y="139"/>
                    <a:pt x="21" y="125"/>
                  </a:cubicBezTo>
                  <a:cubicBezTo>
                    <a:pt x="15" y="112"/>
                    <a:pt x="14" y="97"/>
                    <a:pt x="18" y="83"/>
                  </a:cubicBezTo>
                  <a:cubicBezTo>
                    <a:pt x="23" y="69"/>
                    <a:pt x="33" y="58"/>
                    <a:pt x="47" y="51"/>
                  </a:cubicBezTo>
                  <a:cubicBezTo>
                    <a:pt x="54" y="48"/>
                    <a:pt x="62" y="46"/>
                    <a:pt x="71" y="46"/>
                  </a:cubicBezTo>
                  <a:cubicBezTo>
                    <a:pt x="77" y="46"/>
                    <a:pt x="83" y="47"/>
                    <a:pt x="89" y="49"/>
                  </a:cubicBezTo>
                  <a:cubicBezTo>
                    <a:pt x="91" y="50"/>
                    <a:pt x="93" y="50"/>
                    <a:pt x="95" y="51"/>
                  </a:cubicBezTo>
                  <a:cubicBezTo>
                    <a:pt x="95" y="50"/>
                    <a:pt x="96" y="49"/>
                    <a:pt x="96" y="48"/>
                  </a:cubicBezTo>
                  <a:cubicBezTo>
                    <a:pt x="101" y="35"/>
                    <a:pt x="110" y="24"/>
                    <a:pt x="122" y="18"/>
                  </a:cubicBezTo>
                  <a:cubicBezTo>
                    <a:pt x="130" y="15"/>
                    <a:pt x="137" y="13"/>
                    <a:pt x="145" y="13"/>
                  </a:cubicBezTo>
                  <a:moveTo>
                    <a:pt x="145" y="0"/>
                  </a:moveTo>
                  <a:cubicBezTo>
                    <a:pt x="135" y="0"/>
                    <a:pt x="126" y="3"/>
                    <a:pt x="117" y="7"/>
                  </a:cubicBezTo>
                  <a:cubicBezTo>
                    <a:pt x="104" y="13"/>
                    <a:pt x="94" y="23"/>
                    <a:pt x="88" y="35"/>
                  </a:cubicBezTo>
                  <a:cubicBezTo>
                    <a:pt x="82" y="34"/>
                    <a:pt x="77" y="33"/>
                    <a:pt x="71" y="33"/>
                  </a:cubicBezTo>
                  <a:cubicBezTo>
                    <a:pt x="60" y="33"/>
                    <a:pt x="50" y="35"/>
                    <a:pt x="41" y="40"/>
                  </a:cubicBezTo>
                  <a:cubicBezTo>
                    <a:pt x="25" y="48"/>
                    <a:pt x="12" y="62"/>
                    <a:pt x="6" y="79"/>
                  </a:cubicBezTo>
                  <a:cubicBezTo>
                    <a:pt x="0" y="96"/>
                    <a:pt x="1" y="115"/>
                    <a:pt x="9" y="131"/>
                  </a:cubicBezTo>
                  <a:cubicBezTo>
                    <a:pt x="17" y="147"/>
                    <a:pt x="31" y="160"/>
                    <a:pt x="48" y="166"/>
                  </a:cubicBezTo>
                  <a:cubicBezTo>
                    <a:pt x="56" y="168"/>
                    <a:pt x="63" y="169"/>
                    <a:pt x="71" y="169"/>
                  </a:cubicBezTo>
                  <a:cubicBezTo>
                    <a:pt x="81" y="169"/>
                    <a:pt x="91" y="167"/>
                    <a:pt x="101" y="163"/>
                  </a:cubicBezTo>
                  <a:cubicBezTo>
                    <a:pt x="115" y="156"/>
                    <a:pt x="127" y="143"/>
                    <a:pt x="133" y="129"/>
                  </a:cubicBezTo>
                  <a:cubicBezTo>
                    <a:pt x="137" y="129"/>
                    <a:pt x="141" y="130"/>
                    <a:pt x="145" y="130"/>
                  </a:cubicBezTo>
                  <a:cubicBezTo>
                    <a:pt x="155" y="130"/>
                    <a:pt x="165" y="128"/>
                    <a:pt x="173" y="123"/>
                  </a:cubicBezTo>
                  <a:cubicBezTo>
                    <a:pt x="189" y="116"/>
                    <a:pt x="201" y="102"/>
                    <a:pt x="206" y="86"/>
                  </a:cubicBezTo>
                  <a:cubicBezTo>
                    <a:pt x="212" y="70"/>
                    <a:pt x="211" y="52"/>
                    <a:pt x="203" y="37"/>
                  </a:cubicBezTo>
                  <a:cubicBezTo>
                    <a:pt x="196" y="21"/>
                    <a:pt x="182" y="9"/>
                    <a:pt x="166" y="4"/>
                  </a:cubicBezTo>
                  <a:cubicBezTo>
                    <a:pt x="159" y="2"/>
                    <a:pt x="152" y="0"/>
                    <a:pt x="14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84" name="i$ḻiḋé">
              <a:extLst>
                <a:ext uri="{FF2B5EF4-FFF2-40B4-BE49-F238E27FC236}">
                  <a16:creationId xmlns:a16="http://schemas.microsoft.com/office/drawing/2014/main" id="{23236419-B1AD-B14E-16A3-B5BEFDDC467D}"/>
                </a:ext>
              </a:extLst>
            </p:cNvPr>
            <p:cNvSpPr/>
            <p:nvPr/>
          </p:nvSpPr>
          <p:spPr bwMode="auto">
            <a:xfrm>
              <a:off x="5989723" y="3120417"/>
              <a:ext cx="1168135" cy="647179"/>
            </a:xfrm>
            <a:custGeom>
              <a:avLst/>
              <a:gdLst>
                <a:gd name="T0" fmla="*/ 175 w 298"/>
                <a:gd name="T1" fmla="*/ 165 h 165"/>
                <a:gd name="T2" fmla="*/ 141 w 298"/>
                <a:gd name="T3" fmla="*/ 152 h 165"/>
                <a:gd name="T4" fmla="*/ 127 w 298"/>
                <a:gd name="T5" fmla="*/ 142 h 165"/>
                <a:gd name="T6" fmla="*/ 117 w 298"/>
                <a:gd name="T7" fmla="*/ 148 h 165"/>
                <a:gd name="T8" fmla="*/ 93 w 298"/>
                <a:gd name="T9" fmla="*/ 157 h 165"/>
                <a:gd name="T10" fmla="*/ 92 w 298"/>
                <a:gd name="T11" fmla="*/ 157 h 165"/>
                <a:gd name="T12" fmla="*/ 78 w 298"/>
                <a:gd name="T13" fmla="*/ 159 h 165"/>
                <a:gd name="T14" fmla="*/ 52 w 298"/>
                <a:gd name="T15" fmla="*/ 154 h 165"/>
                <a:gd name="T16" fmla="*/ 51 w 298"/>
                <a:gd name="T17" fmla="*/ 154 h 165"/>
                <a:gd name="T18" fmla="*/ 35 w 298"/>
                <a:gd name="T19" fmla="*/ 145 h 165"/>
                <a:gd name="T20" fmla="*/ 34 w 298"/>
                <a:gd name="T21" fmla="*/ 145 h 165"/>
                <a:gd name="T22" fmla="*/ 9 w 298"/>
                <a:gd name="T23" fmla="*/ 116 h 165"/>
                <a:gd name="T24" fmla="*/ 9 w 298"/>
                <a:gd name="T25" fmla="*/ 115 h 165"/>
                <a:gd name="T26" fmla="*/ 2 w 298"/>
                <a:gd name="T27" fmla="*/ 75 h 165"/>
                <a:gd name="T28" fmla="*/ 2 w 298"/>
                <a:gd name="T29" fmla="*/ 75 h 165"/>
                <a:gd name="T30" fmla="*/ 7 w 298"/>
                <a:gd name="T31" fmla="*/ 55 h 165"/>
                <a:gd name="T32" fmla="*/ 15 w 298"/>
                <a:gd name="T33" fmla="*/ 40 h 165"/>
                <a:gd name="T34" fmla="*/ 17 w 298"/>
                <a:gd name="T35" fmla="*/ 36 h 165"/>
                <a:gd name="T36" fmla="*/ 30 w 298"/>
                <a:gd name="T37" fmla="*/ 22 h 165"/>
                <a:gd name="T38" fmla="*/ 30 w 298"/>
                <a:gd name="T39" fmla="*/ 22 h 165"/>
                <a:gd name="T40" fmla="*/ 65 w 298"/>
                <a:gd name="T41" fmla="*/ 5 h 165"/>
                <a:gd name="T42" fmla="*/ 66 w 298"/>
                <a:gd name="T43" fmla="*/ 5 h 165"/>
                <a:gd name="T44" fmla="*/ 86 w 298"/>
                <a:gd name="T45" fmla="*/ 4 h 165"/>
                <a:gd name="T46" fmla="*/ 86 w 298"/>
                <a:gd name="T47" fmla="*/ 4 h 165"/>
                <a:gd name="T48" fmla="*/ 124 w 298"/>
                <a:gd name="T49" fmla="*/ 18 h 165"/>
                <a:gd name="T50" fmla="*/ 125 w 298"/>
                <a:gd name="T51" fmla="*/ 18 h 165"/>
                <a:gd name="T52" fmla="*/ 125 w 298"/>
                <a:gd name="T53" fmla="*/ 19 h 165"/>
                <a:gd name="T54" fmla="*/ 129 w 298"/>
                <a:gd name="T55" fmla="*/ 22 h 165"/>
                <a:gd name="T56" fmla="*/ 158 w 298"/>
                <a:gd name="T57" fmla="*/ 10 h 165"/>
                <a:gd name="T58" fmla="*/ 161 w 298"/>
                <a:gd name="T59" fmla="*/ 10 h 165"/>
                <a:gd name="T60" fmla="*/ 187 w 298"/>
                <a:gd name="T61" fmla="*/ 22 h 165"/>
                <a:gd name="T62" fmla="*/ 195 w 298"/>
                <a:gd name="T63" fmla="*/ 15 h 165"/>
                <a:gd name="T64" fmla="*/ 235 w 298"/>
                <a:gd name="T65" fmla="*/ 0 h 165"/>
                <a:gd name="T66" fmla="*/ 240 w 298"/>
                <a:gd name="T67" fmla="*/ 0 h 165"/>
                <a:gd name="T68" fmla="*/ 282 w 298"/>
                <a:gd name="T69" fmla="*/ 22 h 165"/>
                <a:gd name="T70" fmla="*/ 282 w 298"/>
                <a:gd name="T71" fmla="*/ 22 h 165"/>
                <a:gd name="T72" fmla="*/ 291 w 298"/>
                <a:gd name="T73" fmla="*/ 35 h 165"/>
                <a:gd name="T74" fmla="*/ 291 w 298"/>
                <a:gd name="T75" fmla="*/ 35 h 165"/>
                <a:gd name="T76" fmla="*/ 297 w 298"/>
                <a:gd name="T77" fmla="*/ 67 h 165"/>
                <a:gd name="T78" fmla="*/ 297 w 298"/>
                <a:gd name="T79" fmla="*/ 67 h 165"/>
                <a:gd name="T80" fmla="*/ 296 w 298"/>
                <a:gd name="T81" fmla="*/ 69 h 165"/>
                <a:gd name="T82" fmla="*/ 293 w 298"/>
                <a:gd name="T83" fmla="*/ 84 h 165"/>
                <a:gd name="T84" fmla="*/ 293 w 298"/>
                <a:gd name="T85" fmla="*/ 85 h 165"/>
                <a:gd name="T86" fmla="*/ 275 w 298"/>
                <a:gd name="T87" fmla="*/ 111 h 165"/>
                <a:gd name="T88" fmla="*/ 235 w 298"/>
                <a:gd name="T89" fmla="*/ 125 h 165"/>
                <a:gd name="T90" fmla="*/ 232 w 298"/>
                <a:gd name="T91" fmla="*/ 125 h 165"/>
                <a:gd name="T92" fmla="*/ 199 w 298"/>
                <a:gd name="T93" fmla="*/ 160 h 165"/>
                <a:gd name="T94" fmla="*/ 175 w 298"/>
                <a:gd name="T95" fmla="*/ 16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8" h="165">
                  <a:moveTo>
                    <a:pt x="175" y="165"/>
                  </a:moveTo>
                  <a:cubicBezTo>
                    <a:pt x="163" y="165"/>
                    <a:pt x="151" y="160"/>
                    <a:pt x="141" y="152"/>
                  </a:cubicBezTo>
                  <a:cubicBezTo>
                    <a:pt x="136" y="149"/>
                    <a:pt x="131" y="146"/>
                    <a:pt x="127" y="142"/>
                  </a:cubicBezTo>
                  <a:cubicBezTo>
                    <a:pt x="124" y="144"/>
                    <a:pt x="121" y="146"/>
                    <a:pt x="117" y="148"/>
                  </a:cubicBezTo>
                  <a:cubicBezTo>
                    <a:pt x="110" y="152"/>
                    <a:pt x="104" y="154"/>
                    <a:pt x="93" y="157"/>
                  </a:cubicBezTo>
                  <a:cubicBezTo>
                    <a:pt x="92" y="157"/>
                    <a:pt x="92" y="157"/>
                    <a:pt x="92" y="157"/>
                  </a:cubicBezTo>
                  <a:cubicBezTo>
                    <a:pt x="87" y="158"/>
                    <a:pt x="83" y="159"/>
                    <a:pt x="78" y="159"/>
                  </a:cubicBezTo>
                  <a:cubicBezTo>
                    <a:pt x="69" y="159"/>
                    <a:pt x="60" y="157"/>
                    <a:pt x="52" y="154"/>
                  </a:cubicBezTo>
                  <a:cubicBezTo>
                    <a:pt x="51" y="154"/>
                    <a:pt x="51" y="154"/>
                    <a:pt x="51" y="154"/>
                  </a:cubicBezTo>
                  <a:cubicBezTo>
                    <a:pt x="35" y="145"/>
                    <a:pt x="35" y="145"/>
                    <a:pt x="35" y="145"/>
                  </a:cubicBezTo>
                  <a:cubicBezTo>
                    <a:pt x="34" y="145"/>
                    <a:pt x="34" y="145"/>
                    <a:pt x="34" y="145"/>
                  </a:cubicBezTo>
                  <a:cubicBezTo>
                    <a:pt x="24" y="137"/>
                    <a:pt x="15" y="127"/>
                    <a:pt x="9" y="116"/>
                  </a:cubicBezTo>
                  <a:cubicBezTo>
                    <a:pt x="9" y="115"/>
                    <a:pt x="9" y="115"/>
                    <a:pt x="9" y="115"/>
                  </a:cubicBezTo>
                  <a:cubicBezTo>
                    <a:pt x="4" y="103"/>
                    <a:pt x="0" y="89"/>
                    <a:pt x="2" y="75"/>
                  </a:cubicBezTo>
                  <a:cubicBezTo>
                    <a:pt x="2" y="75"/>
                    <a:pt x="2" y="75"/>
                    <a:pt x="2" y="75"/>
                  </a:cubicBezTo>
                  <a:cubicBezTo>
                    <a:pt x="3" y="67"/>
                    <a:pt x="7" y="55"/>
                    <a:pt x="7" y="55"/>
                  </a:cubicBezTo>
                  <a:cubicBezTo>
                    <a:pt x="9" y="49"/>
                    <a:pt x="12" y="45"/>
                    <a:pt x="15" y="40"/>
                  </a:cubicBezTo>
                  <a:cubicBezTo>
                    <a:pt x="17" y="36"/>
                    <a:pt x="17" y="36"/>
                    <a:pt x="17" y="36"/>
                  </a:cubicBezTo>
                  <a:cubicBezTo>
                    <a:pt x="30" y="22"/>
                    <a:pt x="30" y="22"/>
                    <a:pt x="30" y="22"/>
                  </a:cubicBezTo>
                  <a:cubicBezTo>
                    <a:pt x="30" y="22"/>
                    <a:pt x="30" y="22"/>
                    <a:pt x="30" y="22"/>
                  </a:cubicBezTo>
                  <a:cubicBezTo>
                    <a:pt x="40" y="13"/>
                    <a:pt x="52" y="8"/>
                    <a:pt x="65" y="5"/>
                  </a:cubicBezTo>
                  <a:cubicBezTo>
                    <a:pt x="66" y="5"/>
                    <a:pt x="66" y="5"/>
                    <a:pt x="66" y="5"/>
                  </a:cubicBezTo>
                  <a:cubicBezTo>
                    <a:pt x="86" y="4"/>
                    <a:pt x="86" y="4"/>
                    <a:pt x="86" y="4"/>
                  </a:cubicBezTo>
                  <a:cubicBezTo>
                    <a:pt x="86" y="4"/>
                    <a:pt x="86" y="4"/>
                    <a:pt x="86" y="4"/>
                  </a:cubicBezTo>
                  <a:cubicBezTo>
                    <a:pt x="100" y="5"/>
                    <a:pt x="112" y="10"/>
                    <a:pt x="124" y="18"/>
                  </a:cubicBezTo>
                  <a:cubicBezTo>
                    <a:pt x="125" y="18"/>
                    <a:pt x="125" y="18"/>
                    <a:pt x="125" y="18"/>
                  </a:cubicBezTo>
                  <a:cubicBezTo>
                    <a:pt x="125" y="19"/>
                    <a:pt x="125" y="19"/>
                    <a:pt x="125" y="19"/>
                  </a:cubicBezTo>
                  <a:cubicBezTo>
                    <a:pt x="129" y="22"/>
                    <a:pt x="129" y="22"/>
                    <a:pt x="129" y="22"/>
                  </a:cubicBezTo>
                  <a:cubicBezTo>
                    <a:pt x="137" y="14"/>
                    <a:pt x="147" y="10"/>
                    <a:pt x="158" y="10"/>
                  </a:cubicBezTo>
                  <a:cubicBezTo>
                    <a:pt x="159" y="10"/>
                    <a:pt x="160" y="10"/>
                    <a:pt x="161" y="10"/>
                  </a:cubicBezTo>
                  <a:cubicBezTo>
                    <a:pt x="171" y="10"/>
                    <a:pt x="180" y="15"/>
                    <a:pt x="187" y="22"/>
                  </a:cubicBezTo>
                  <a:cubicBezTo>
                    <a:pt x="189" y="19"/>
                    <a:pt x="192" y="17"/>
                    <a:pt x="195" y="15"/>
                  </a:cubicBezTo>
                  <a:cubicBezTo>
                    <a:pt x="206" y="5"/>
                    <a:pt x="220" y="0"/>
                    <a:pt x="235" y="0"/>
                  </a:cubicBezTo>
                  <a:cubicBezTo>
                    <a:pt x="236" y="0"/>
                    <a:pt x="238" y="0"/>
                    <a:pt x="240" y="0"/>
                  </a:cubicBezTo>
                  <a:cubicBezTo>
                    <a:pt x="256" y="1"/>
                    <a:pt x="272" y="9"/>
                    <a:pt x="282" y="22"/>
                  </a:cubicBezTo>
                  <a:cubicBezTo>
                    <a:pt x="282" y="22"/>
                    <a:pt x="282" y="22"/>
                    <a:pt x="282" y="22"/>
                  </a:cubicBezTo>
                  <a:cubicBezTo>
                    <a:pt x="291" y="35"/>
                    <a:pt x="291" y="35"/>
                    <a:pt x="291" y="35"/>
                  </a:cubicBezTo>
                  <a:cubicBezTo>
                    <a:pt x="291" y="35"/>
                    <a:pt x="291" y="35"/>
                    <a:pt x="291" y="35"/>
                  </a:cubicBezTo>
                  <a:cubicBezTo>
                    <a:pt x="296" y="45"/>
                    <a:pt x="298" y="56"/>
                    <a:pt x="297" y="67"/>
                  </a:cubicBezTo>
                  <a:cubicBezTo>
                    <a:pt x="297" y="67"/>
                    <a:pt x="297" y="67"/>
                    <a:pt x="297" y="67"/>
                  </a:cubicBezTo>
                  <a:cubicBezTo>
                    <a:pt x="296" y="69"/>
                    <a:pt x="296" y="69"/>
                    <a:pt x="296" y="69"/>
                  </a:cubicBezTo>
                  <a:cubicBezTo>
                    <a:pt x="293" y="84"/>
                    <a:pt x="293" y="84"/>
                    <a:pt x="293" y="84"/>
                  </a:cubicBezTo>
                  <a:cubicBezTo>
                    <a:pt x="293" y="85"/>
                    <a:pt x="293" y="85"/>
                    <a:pt x="293" y="85"/>
                  </a:cubicBezTo>
                  <a:cubicBezTo>
                    <a:pt x="289" y="95"/>
                    <a:pt x="283" y="104"/>
                    <a:pt x="275" y="111"/>
                  </a:cubicBezTo>
                  <a:cubicBezTo>
                    <a:pt x="263" y="120"/>
                    <a:pt x="249" y="125"/>
                    <a:pt x="235" y="125"/>
                  </a:cubicBezTo>
                  <a:cubicBezTo>
                    <a:pt x="234" y="125"/>
                    <a:pt x="233" y="125"/>
                    <a:pt x="232" y="125"/>
                  </a:cubicBezTo>
                  <a:cubicBezTo>
                    <a:pt x="226" y="141"/>
                    <a:pt x="214" y="153"/>
                    <a:pt x="199" y="160"/>
                  </a:cubicBezTo>
                  <a:cubicBezTo>
                    <a:pt x="191" y="163"/>
                    <a:pt x="183" y="165"/>
                    <a:pt x="175" y="165"/>
                  </a:cubicBezTo>
                  <a:close/>
                </a:path>
              </a:pathLst>
            </a:custGeom>
            <a:solidFill>
              <a:srgbClr val="3F3A3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85" name="ís1iḍe">
              <a:extLst>
                <a:ext uri="{FF2B5EF4-FFF2-40B4-BE49-F238E27FC236}">
                  <a16:creationId xmlns:a16="http://schemas.microsoft.com/office/drawing/2014/main" id="{DD9E8BC0-6290-9606-1DC6-7EDDA454626D}"/>
                </a:ext>
              </a:extLst>
            </p:cNvPr>
            <p:cNvSpPr/>
            <p:nvPr/>
          </p:nvSpPr>
          <p:spPr bwMode="auto">
            <a:xfrm>
              <a:off x="5962184" y="3092877"/>
              <a:ext cx="1218624" cy="697668"/>
            </a:xfrm>
            <a:custGeom>
              <a:avLst/>
              <a:gdLst>
                <a:gd name="T0" fmla="*/ 246 w 311"/>
                <a:gd name="T1" fmla="*/ 13 h 178"/>
                <a:gd name="T2" fmla="*/ 292 w 311"/>
                <a:gd name="T3" fmla="*/ 45 h 178"/>
                <a:gd name="T4" fmla="*/ 297 w 311"/>
                <a:gd name="T5" fmla="*/ 75 h 178"/>
                <a:gd name="T6" fmla="*/ 277 w 311"/>
                <a:gd name="T7" fmla="*/ 113 h 178"/>
                <a:gd name="T8" fmla="*/ 237 w 311"/>
                <a:gd name="T9" fmla="*/ 126 h 178"/>
                <a:gd name="T10" fmla="*/ 203 w 311"/>
                <a:gd name="T11" fmla="*/ 161 h 178"/>
                <a:gd name="T12" fmla="*/ 152 w 311"/>
                <a:gd name="T13" fmla="*/ 154 h 178"/>
                <a:gd name="T14" fmla="*/ 132 w 311"/>
                <a:gd name="T15" fmla="*/ 142 h 178"/>
                <a:gd name="T16" fmla="*/ 98 w 311"/>
                <a:gd name="T17" fmla="*/ 158 h 178"/>
                <a:gd name="T18" fmla="*/ 61 w 311"/>
                <a:gd name="T19" fmla="*/ 155 h 178"/>
                <a:gd name="T20" fmla="*/ 22 w 311"/>
                <a:gd name="T21" fmla="*/ 120 h 178"/>
                <a:gd name="T22" fmla="*/ 16 w 311"/>
                <a:gd name="T23" fmla="*/ 84 h 178"/>
                <a:gd name="T24" fmla="*/ 29 w 311"/>
                <a:gd name="T25" fmla="*/ 47 h 178"/>
                <a:gd name="T26" fmla="*/ 74 w 311"/>
                <a:gd name="T27" fmla="*/ 18 h 178"/>
                <a:gd name="T28" fmla="*/ 127 w 311"/>
                <a:gd name="T29" fmla="*/ 30 h 178"/>
                <a:gd name="T30" fmla="*/ 137 w 311"/>
                <a:gd name="T31" fmla="*/ 39 h 178"/>
                <a:gd name="T32" fmla="*/ 168 w 311"/>
                <a:gd name="T33" fmla="*/ 23 h 178"/>
                <a:gd name="T34" fmla="*/ 206 w 311"/>
                <a:gd name="T35" fmla="*/ 26 h 178"/>
                <a:gd name="T36" fmla="*/ 242 w 311"/>
                <a:gd name="T37" fmla="*/ 0 h 178"/>
                <a:gd name="T38" fmla="*/ 197 w 311"/>
                <a:gd name="T39" fmla="*/ 17 h 178"/>
                <a:gd name="T40" fmla="*/ 169 w 311"/>
                <a:gd name="T41" fmla="*/ 10 h 178"/>
                <a:gd name="T42" fmla="*/ 136 w 311"/>
                <a:gd name="T43" fmla="*/ 21 h 178"/>
                <a:gd name="T44" fmla="*/ 135 w 311"/>
                <a:gd name="T45" fmla="*/ 20 h 178"/>
                <a:gd name="T46" fmla="*/ 94 w 311"/>
                <a:gd name="T47" fmla="*/ 5 h 178"/>
                <a:gd name="T48" fmla="*/ 92 w 311"/>
                <a:gd name="T49" fmla="*/ 5 h 178"/>
                <a:gd name="T50" fmla="*/ 73 w 311"/>
                <a:gd name="T51" fmla="*/ 5 h 178"/>
                <a:gd name="T52" fmla="*/ 71 w 311"/>
                <a:gd name="T53" fmla="*/ 6 h 178"/>
                <a:gd name="T54" fmla="*/ 32 w 311"/>
                <a:gd name="T55" fmla="*/ 25 h 178"/>
                <a:gd name="T56" fmla="*/ 25 w 311"/>
                <a:gd name="T57" fmla="*/ 32 h 178"/>
                <a:gd name="T58" fmla="*/ 18 w 311"/>
                <a:gd name="T59" fmla="*/ 40 h 178"/>
                <a:gd name="T60" fmla="*/ 16 w 311"/>
                <a:gd name="T61" fmla="*/ 43 h 178"/>
                <a:gd name="T62" fmla="*/ 4 w 311"/>
                <a:gd name="T63" fmla="*/ 74 h 178"/>
                <a:gd name="T64" fmla="*/ 10 w 311"/>
                <a:gd name="T65" fmla="*/ 125 h 178"/>
                <a:gd name="T66" fmla="*/ 11 w 311"/>
                <a:gd name="T67" fmla="*/ 125 h 178"/>
                <a:gd name="T68" fmla="*/ 38 w 311"/>
                <a:gd name="T69" fmla="*/ 158 h 178"/>
                <a:gd name="T70" fmla="*/ 55 w 311"/>
                <a:gd name="T71" fmla="*/ 166 h 178"/>
                <a:gd name="T72" fmla="*/ 56 w 311"/>
                <a:gd name="T73" fmla="*/ 167 h 178"/>
                <a:gd name="T74" fmla="*/ 85 w 311"/>
                <a:gd name="T75" fmla="*/ 172 h 178"/>
                <a:gd name="T76" fmla="*/ 101 w 311"/>
                <a:gd name="T77" fmla="*/ 171 h 178"/>
                <a:gd name="T78" fmla="*/ 128 w 311"/>
                <a:gd name="T79" fmla="*/ 160 h 178"/>
                <a:gd name="T80" fmla="*/ 145 w 311"/>
                <a:gd name="T81" fmla="*/ 165 h 178"/>
                <a:gd name="T82" fmla="*/ 208 w 311"/>
                <a:gd name="T83" fmla="*/ 173 h 178"/>
                <a:gd name="T84" fmla="*/ 286 w 311"/>
                <a:gd name="T85" fmla="*/ 123 h 178"/>
                <a:gd name="T86" fmla="*/ 306 w 311"/>
                <a:gd name="T87" fmla="*/ 93 h 178"/>
                <a:gd name="T88" fmla="*/ 307 w 311"/>
                <a:gd name="T89" fmla="*/ 91 h 178"/>
                <a:gd name="T90" fmla="*/ 310 w 311"/>
                <a:gd name="T91" fmla="*/ 77 h 178"/>
                <a:gd name="T92" fmla="*/ 310 w 311"/>
                <a:gd name="T93" fmla="*/ 75 h 178"/>
                <a:gd name="T94" fmla="*/ 304 w 311"/>
                <a:gd name="T95" fmla="*/ 39 h 178"/>
                <a:gd name="T96" fmla="*/ 303 w 311"/>
                <a:gd name="T97" fmla="*/ 38 h 178"/>
                <a:gd name="T98" fmla="*/ 295 w 311"/>
                <a:gd name="T99" fmla="*/ 26 h 178"/>
                <a:gd name="T100" fmla="*/ 294 w 311"/>
                <a:gd name="T101" fmla="*/ 25 h 178"/>
                <a:gd name="T102" fmla="*/ 242 w 311"/>
                <a:gd name="T103"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1" h="178">
                  <a:moveTo>
                    <a:pt x="242" y="13"/>
                  </a:moveTo>
                  <a:cubicBezTo>
                    <a:pt x="243" y="13"/>
                    <a:pt x="245" y="13"/>
                    <a:pt x="246" y="13"/>
                  </a:cubicBezTo>
                  <a:cubicBezTo>
                    <a:pt x="261" y="15"/>
                    <a:pt x="275" y="22"/>
                    <a:pt x="284" y="33"/>
                  </a:cubicBezTo>
                  <a:cubicBezTo>
                    <a:pt x="287" y="37"/>
                    <a:pt x="289" y="41"/>
                    <a:pt x="292" y="45"/>
                  </a:cubicBezTo>
                  <a:cubicBezTo>
                    <a:pt x="296" y="54"/>
                    <a:pt x="298" y="64"/>
                    <a:pt x="297" y="74"/>
                  </a:cubicBezTo>
                  <a:cubicBezTo>
                    <a:pt x="297" y="74"/>
                    <a:pt x="297" y="75"/>
                    <a:pt x="297" y="75"/>
                  </a:cubicBezTo>
                  <a:cubicBezTo>
                    <a:pt x="296" y="80"/>
                    <a:pt x="295" y="85"/>
                    <a:pt x="294" y="90"/>
                  </a:cubicBezTo>
                  <a:cubicBezTo>
                    <a:pt x="290" y="99"/>
                    <a:pt x="285" y="107"/>
                    <a:pt x="277" y="113"/>
                  </a:cubicBezTo>
                  <a:cubicBezTo>
                    <a:pt x="267" y="121"/>
                    <a:pt x="255" y="126"/>
                    <a:pt x="242" y="126"/>
                  </a:cubicBezTo>
                  <a:cubicBezTo>
                    <a:pt x="240" y="126"/>
                    <a:pt x="239" y="126"/>
                    <a:pt x="237" y="126"/>
                  </a:cubicBezTo>
                  <a:cubicBezTo>
                    <a:pt x="236" y="126"/>
                    <a:pt x="235" y="126"/>
                    <a:pt x="234" y="125"/>
                  </a:cubicBezTo>
                  <a:cubicBezTo>
                    <a:pt x="230" y="141"/>
                    <a:pt x="219" y="154"/>
                    <a:pt x="203" y="161"/>
                  </a:cubicBezTo>
                  <a:cubicBezTo>
                    <a:pt x="196" y="164"/>
                    <a:pt x="189" y="165"/>
                    <a:pt x="182" y="165"/>
                  </a:cubicBezTo>
                  <a:cubicBezTo>
                    <a:pt x="171" y="165"/>
                    <a:pt x="160" y="161"/>
                    <a:pt x="152" y="154"/>
                  </a:cubicBezTo>
                  <a:cubicBezTo>
                    <a:pt x="145" y="150"/>
                    <a:pt x="139" y="145"/>
                    <a:pt x="134" y="140"/>
                  </a:cubicBezTo>
                  <a:cubicBezTo>
                    <a:pt x="133" y="141"/>
                    <a:pt x="133" y="141"/>
                    <a:pt x="132" y="142"/>
                  </a:cubicBezTo>
                  <a:cubicBezTo>
                    <a:pt x="129" y="145"/>
                    <a:pt x="125" y="147"/>
                    <a:pt x="121" y="149"/>
                  </a:cubicBezTo>
                  <a:cubicBezTo>
                    <a:pt x="114" y="154"/>
                    <a:pt x="109" y="155"/>
                    <a:pt x="98" y="158"/>
                  </a:cubicBezTo>
                  <a:cubicBezTo>
                    <a:pt x="94" y="159"/>
                    <a:pt x="89" y="159"/>
                    <a:pt x="85" y="159"/>
                  </a:cubicBezTo>
                  <a:cubicBezTo>
                    <a:pt x="77" y="159"/>
                    <a:pt x="69" y="158"/>
                    <a:pt x="61" y="155"/>
                  </a:cubicBezTo>
                  <a:cubicBezTo>
                    <a:pt x="56" y="152"/>
                    <a:pt x="50" y="149"/>
                    <a:pt x="45" y="147"/>
                  </a:cubicBezTo>
                  <a:cubicBezTo>
                    <a:pt x="35" y="140"/>
                    <a:pt x="28" y="131"/>
                    <a:pt x="22" y="120"/>
                  </a:cubicBezTo>
                  <a:cubicBezTo>
                    <a:pt x="18" y="109"/>
                    <a:pt x="13" y="95"/>
                    <a:pt x="16" y="83"/>
                  </a:cubicBezTo>
                  <a:cubicBezTo>
                    <a:pt x="16" y="84"/>
                    <a:pt x="16" y="84"/>
                    <a:pt x="16" y="84"/>
                  </a:cubicBezTo>
                  <a:cubicBezTo>
                    <a:pt x="15" y="84"/>
                    <a:pt x="18" y="69"/>
                    <a:pt x="20" y="64"/>
                  </a:cubicBezTo>
                  <a:cubicBezTo>
                    <a:pt x="22" y="58"/>
                    <a:pt x="26" y="53"/>
                    <a:pt x="29" y="47"/>
                  </a:cubicBezTo>
                  <a:cubicBezTo>
                    <a:pt x="33" y="43"/>
                    <a:pt x="37" y="38"/>
                    <a:pt x="41" y="34"/>
                  </a:cubicBezTo>
                  <a:cubicBezTo>
                    <a:pt x="50" y="26"/>
                    <a:pt x="61" y="21"/>
                    <a:pt x="74" y="18"/>
                  </a:cubicBezTo>
                  <a:cubicBezTo>
                    <a:pt x="80" y="18"/>
                    <a:pt x="86" y="18"/>
                    <a:pt x="92" y="17"/>
                  </a:cubicBezTo>
                  <a:cubicBezTo>
                    <a:pt x="105" y="18"/>
                    <a:pt x="117" y="23"/>
                    <a:pt x="127" y="30"/>
                  </a:cubicBezTo>
                  <a:cubicBezTo>
                    <a:pt x="127" y="30"/>
                    <a:pt x="127" y="30"/>
                    <a:pt x="127" y="30"/>
                  </a:cubicBezTo>
                  <a:cubicBezTo>
                    <a:pt x="130" y="33"/>
                    <a:pt x="134" y="36"/>
                    <a:pt x="137" y="39"/>
                  </a:cubicBezTo>
                  <a:cubicBezTo>
                    <a:pt x="143" y="29"/>
                    <a:pt x="154" y="23"/>
                    <a:pt x="165" y="23"/>
                  </a:cubicBezTo>
                  <a:cubicBezTo>
                    <a:pt x="166" y="23"/>
                    <a:pt x="167" y="23"/>
                    <a:pt x="168" y="23"/>
                  </a:cubicBezTo>
                  <a:cubicBezTo>
                    <a:pt x="179" y="24"/>
                    <a:pt x="189" y="31"/>
                    <a:pt x="194" y="40"/>
                  </a:cubicBezTo>
                  <a:cubicBezTo>
                    <a:pt x="197" y="35"/>
                    <a:pt x="201" y="30"/>
                    <a:pt x="206" y="26"/>
                  </a:cubicBezTo>
                  <a:cubicBezTo>
                    <a:pt x="216" y="18"/>
                    <a:pt x="229" y="13"/>
                    <a:pt x="242" y="13"/>
                  </a:cubicBezTo>
                  <a:moveTo>
                    <a:pt x="242" y="0"/>
                  </a:moveTo>
                  <a:cubicBezTo>
                    <a:pt x="242" y="0"/>
                    <a:pt x="242" y="0"/>
                    <a:pt x="242" y="0"/>
                  </a:cubicBezTo>
                  <a:cubicBezTo>
                    <a:pt x="226" y="0"/>
                    <a:pt x="210" y="6"/>
                    <a:pt x="197" y="17"/>
                  </a:cubicBezTo>
                  <a:cubicBezTo>
                    <a:pt x="196" y="18"/>
                    <a:pt x="195" y="19"/>
                    <a:pt x="194" y="20"/>
                  </a:cubicBezTo>
                  <a:cubicBezTo>
                    <a:pt x="187" y="14"/>
                    <a:pt x="178" y="11"/>
                    <a:pt x="169" y="10"/>
                  </a:cubicBezTo>
                  <a:cubicBezTo>
                    <a:pt x="168" y="10"/>
                    <a:pt x="167" y="10"/>
                    <a:pt x="165" y="10"/>
                  </a:cubicBezTo>
                  <a:cubicBezTo>
                    <a:pt x="155" y="10"/>
                    <a:pt x="144" y="14"/>
                    <a:pt x="136" y="21"/>
                  </a:cubicBezTo>
                  <a:cubicBezTo>
                    <a:pt x="135" y="20"/>
                    <a:pt x="135" y="20"/>
                    <a:pt x="135" y="20"/>
                  </a:cubicBezTo>
                  <a:cubicBezTo>
                    <a:pt x="135" y="20"/>
                    <a:pt x="135" y="20"/>
                    <a:pt x="135" y="20"/>
                  </a:cubicBezTo>
                  <a:cubicBezTo>
                    <a:pt x="135" y="19"/>
                    <a:pt x="135" y="19"/>
                    <a:pt x="135" y="19"/>
                  </a:cubicBezTo>
                  <a:cubicBezTo>
                    <a:pt x="122" y="11"/>
                    <a:pt x="108" y="6"/>
                    <a:pt x="94" y="5"/>
                  </a:cubicBezTo>
                  <a:cubicBezTo>
                    <a:pt x="93" y="4"/>
                    <a:pt x="93" y="4"/>
                    <a:pt x="93" y="4"/>
                  </a:cubicBezTo>
                  <a:cubicBezTo>
                    <a:pt x="92" y="5"/>
                    <a:pt x="92" y="5"/>
                    <a:pt x="92" y="5"/>
                  </a:cubicBezTo>
                  <a:cubicBezTo>
                    <a:pt x="90" y="5"/>
                    <a:pt x="90" y="5"/>
                    <a:pt x="90" y="5"/>
                  </a:cubicBezTo>
                  <a:cubicBezTo>
                    <a:pt x="73" y="5"/>
                    <a:pt x="73" y="5"/>
                    <a:pt x="73" y="5"/>
                  </a:cubicBezTo>
                  <a:cubicBezTo>
                    <a:pt x="72" y="6"/>
                    <a:pt x="72" y="6"/>
                    <a:pt x="72" y="6"/>
                  </a:cubicBezTo>
                  <a:cubicBezTo>
                    <a:pt x="71" y="6"/>
                    <a:pt x="71" y="6"/>
                    <a:pt x="71" y="6"/>
                  </a:cubicBezTo>
                  <a:cubicBezTo>
                    <a:pt x="57" y="8"/>
                    <a:pt x="44" y="15"/>
                    <a:pt x="33" y="24"/>
                  </a:cubicBezTo>
                  <a:cubicBezTo>
                    <a:pt x="32" y="25"/>
                    <a:pt x="32" y="25"/>
                    <a:pt x="32" y="25"/>
                  </a:cubicBezTo>
                  <a:cubicBezTo>
                    <a:pt x="31" y="25"/>
                    <a:pt x="31" y="25"/>
                    <a:pt x="31" y="25"/>
                  </a:cubicBezTo>
                  <a:cubicBezTo>
                    <a:pt x="25" y="32"/>
                    <a:pt x="25" y="32"/>
                    <a:pt x="25" y="32"/>
                  </a:cubicBezTo>
                  <a:cubicBezTo>
                    <a:pt x="19" y="38"/>
                    <a:pt x="19" y="38"/>
                    <a:pt x="19" y="38"/>
                  </a:cubicBezTo>
                  <a:cubicBezTo>
                    <a:pt x="18" y="40"/>
                    <a:pt x="18" y="40"/>
                    <a:pt x="18" y="40"/>
                  </a:cubicBezTo>
                  <a:cubicBezTo>
                    <a:pt x="18" y="41"/>
                    <a:pt x="18" y="41"/>
                    <a:pt x="18" y="41"/>
                  </a:cubicBezTo>
                  <a:cubicBezTo>
                    <a:pt x="17" y="42"/>
                    <a:pt x="17" y="43"/>
                    <a:pt x="16" y="43"/>
                  </a:cubicBezTo>
                  <a:cubicBezTo>
                    <a:pt x="13" y="48"/>
                    <a:pt x="10" y="54"/>
                    <a:pt x="8" y="60"/>
                  </a:cubicBezTo>
                  <a:cubicBezTo>
                    <a:pt x="7" y="61"/>
                    <a:pt x="6" y="64"/>
                    <a:pt x="4" y="74"/>
                  </a:cubicBezTo>
                  <a:cubicBezTo>
                    <a:pt x="4" y="77"/>
                    <a:pt x="3" y="79"/>
                    <a:pt x="3" y="81"/>
                  </a:cubicBezTo>
                  <a:cubicBezTo>
                    <a:pt x="0" y="97"/>
                    <a:pt x="5" y="112"/>
                    <a:pt x="10" y="125"/>
                  </a:cubicBezTo>
                  <a:cubicBezTo>
                    <a:pt x="10" y="125"/>
                    <a:pt x="10" y="125"/>
                    <a:pt x="10" y="125"/>
                  </a:cubicBezTo>
                  <a:cubicBezTo>
                    <a:pt x="11" y="125"/>
                    <a:pt x="11" y="125"/>
                    <a:pt x="11" y="125"/>
                  </a:cubicBezTo>
                  <a:cubicBezTo>
                    <a:pt x="17" y="138"/>
                    <a:pt x="26" y="149"/>
                    <a:pt x="38" y="157"/>
                  </a:cubicBezTo>
                  <a:cubicBezTo>
                    <a:pt x="38" y="158"/>
                    <a:pt x="38" y="158"/>
                    <a:pt x="38" y="158"/>
                  </a:cubicBezTo>
                  <a:cubicBezTo>
                    <a:pt x="39" y="158"/>
                    <a:pt x="39" y="158"/>
                    <a:pt x="39" y="158"/>
                  </a:cubicBezTo>
                  <a:cubicBezTo>
                    <a:pt x="55" y="166"/>
                    <a:pt x="55" y="166"/>
                    <a:pt x="55" y="166"/>
                  </a:cubicBezTo>
                  <a:cubicBezTo>
                    <a:pt x="55" y="166"/>
                    <a:pt x="55" y="166"/>
                    <a:pt x="55" y="166"/>
                  </a:cubicBezTo>
                  <a:cubicBezTo>
                    <a:pt x="56" y="167"/>
                    <a:pt x="56" y="167"/>
                    <a:pt x="56" y="167"/>
                  </a:cubicBezTo>
                  <a:cubicBezTo>
                    <a:pt x="57" y="167"/>
                    <a:pt x="57" y="167"/>
                    <a:pt x="57" y="167"/>
                  </a:cubicBezTo>
                  <a:cubicBezTo>
                    <a:pt x="66" y="171"/>
                    <a:pt x="75" y="172"/>
                    <a:pt x="85" y="172"/>
                  </a:cubicBezTo>
                  <a:cubicBezTo>
                    <a:pt x="90" y="172"/>
                    <a:pt x="95" y="172"/>
                    <a:pt x="100" y="171"/>
                  </a:cubicBezTo>
                  <a:cubicBezTo>
                    <a:pt x="101" y="171"/>
                    <a:pt x="101" y="171"/>
                    <a:pt x="101" y="171"/>
                  </a:cubicBezTo>
                  <a:cubicBezTo>
                    <a:pt x="101" y="171"/>
                    <a:pt x="101" y="171"/>
                    <a:pt x="101" y="171"/>
                  </a:cubicBezTo>
                  <a:cubicBezTo>
                    <a:pt x="112" y="168"/>
                    <a:pt x="119" y="166"/>
                    <a:pt x="128" y="160"/>
                  </a:cubicBezTo>
                  <a:cubicBezTo>
                    <a:pt x="130" y="159"/>
                    <a:pt x="131" y="158"/>
                    <a:pt x="133" y="157"/>
                  </a:cubicBezTo>
                  <a:cubicBezTo>
                    <a:pt x="137" y="160"/>
                    <a:pt x="141" y="162"/>
                    <a:pt x="145" y="165"/>
                  </a:cubicBezTo>
                  <a:cubicBezTo>
                    <a:pt x="155" y="173"/>
                    <a:pt x="168" y="178"/>
                    <a:pt x="182" y="178"/>
                  </a:cubicBezTo>
                  <a:cubicBezTo>
                    <a:pt x="191" y="178"/>
                    <a:pt x="200" y="176"/>
                    <a:pt x="208" y="173"/>
                  </a:cubicBezTo>
                  <a:cubicBezTo>
                    <a:pt x="224" y="166"/>
                    <a:pt x="236" y="154"/>
                    <a:pt x="243" y="139"/>
                  </a:cubicBezTo>
                  <a:cubicBezTo>
                    <a:pt x="259" y="139"/>
                    <a:pt x="274" y="133"/>
                    <a:pt x="286" y="123"/>
                  </a:cubicBezTo>
                  <a:cubicBezTo>
                    <a:pt x="295" y="115"/>
                    <a:pt x="302" y="105"/>
                    <a:pt x="306" y="94"/>
                  </a:cubicBezTo>
                  <a:cubicBezTo>
                    <a:pt x="306" y="93"/>
                    <a:pt x="306" y="93"/>
                    <a:pt x="306" y="93"/>
                  </a:cubicBezTo>
                  <a:cubicBezTo>
                    <a:pt x="306" y="92"/>
                    <a:pt x="306" y="92"/>
                    <a:pt x="306" y="92"/>
                  </a:cubicBezTo>
                  <a:cubicBezTo>
                    <a:pt x="307" y="91"/>
                    <a:pt x="307" y="91"/>
                    <a:pt x="307" y="91"/>
                  </a:cubicBezTo>
                  <a:cubicBezTo>
                    <a:pt x="308" y="87"/>
                    <a:pt x="309" y="82"/>
                    <a:pt x="309" y="78"/>
                  </a:cubicBezTo>
                  <a:cubicBezTo>
                    <a:pt x="310" y="77"/>
                    <a:pt x="310" y="77"/>
                    <a:pt x="310" y="77"/>
                  </a:cubicBezTo>
                  <a:cubicBezTo>
                    <a:pt x="310" y="76"/>
                    <a:pt x="310" y="76"/>
                    <a:pt x="310" y="76"/>
                  </a:cubicBezTo>
                  <a:cubicBezTo>
                    <a:pt x="310" y="75"/>
                    <a:pt x="310" y="75"/>
                    <a:pt x="310" y="75"/>
                  </a:cubicBezTo>
                  <a:cubicBezTo>
                    <a:pt x="310" y="75"/>
                    <a:pt x="310" y="75"/>
                    <a:pt x="310" y="75"/>
                  </a:cubicBezTo>
                  <a:cubicBezTo>
                    <a:pt x="311" y="62"/>
                    <a:pt x="309" y="50"/>
                    <a:pt x="304" y="39"/>
                  </a:cubicBezTo>
                  <a:cubicBezTo>
                    <a:pt x="303" y="39"/>
                    <a:pt x="303" y="39"/>
                    <a:pt x="303" y="39"/>
                  </a:cubicBezTo>
                  <a:cubicBezTo>
                    <a:pt x="303" y="38"/>
                    <a:pt x="303" y="38"/>
                    <a:pt x="303" y="38"/>
                  </a:cubicBezTo>
                  <a:cubicBezTo>
                    <a:pt x="302" y="36"/>
                    <a:pt x="302" y="36"/>
                    <a:pt x="302" y="36"/>
                  </a:cubicBezTo>
                  <a:cubicBezTo>
                    <a:pt x="299" y="33"/>
                    <a:pt x="297" y="29"/>
                    <a:pt x="295" y="26"/>
                  </a:cubicBezTo>
                  <a:cubicBezTo>
                    <a:pt x="295" y="25"/>
                    <a:pt x="295" y="25"/>
                    <a:pt x="295" y="25"/>
                  </a:cubicBezTo>
                  <a:cubicBezTo>
                    <a:pt x="294" y="25"/>
                    <a:pt x="294" y="25"/>
                    <a:pt x="294" y="25"/>
                  </a:cubicBezTo>
                  <a:cubicBezTo>
                    <a:pt x="282" y="11"/>
                    <a:pt x="265" y="2"/>
                    <a:pt x="247" y="1"/>
                  </a:cubicBezTo>
                  <a:cubicBezTo>
                    <a:pt x="246" y="0"/>
                    <a:pt x="244" y="0"/>
                    <a:pt x="24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86" name="ï$ľiḍé">
              <a:extLst>
                <a:ext uri="{FF2B5EF4-FFF2-40B4-BE49-F238E27FC236}">
                  <a16:creationId xmlns:a16="http://schemas.microsoft.com/office/drawing/2014/main" id="{E21510E6-D9F0-EB9A-BD64-F903DB1BA297}"/>
                </a:ext>
              </a:extLst>
            </p:cNvPr>
            <p:cNvSpPr/>
            <p:nvPr/>
          </p:nvSpPr>
          <p:spPr bwMode="auto">
            <a:xfrm>
              <a:off x="5911694" y="2523727"/>
              <a:ext cx="1085516" cy="851432"/>
            </a:xfrm>
            <a:custGeom>
              <a:avLst/>
              <a:gdLst>
                <a:gd name="T0" fmla="*/ 198 w 277"/>
                <a:gd name="T1" fmla="*/ 218 h 218"/>
                <a:gd name="T2" fmla="*/ 164 w 277"/>
                <a:gd name="T3" fmla="*/ 210 h 218"/>
                <a:gd name="T4" fmla="*/ 164 w 277"/>
                <a:gd name="T5" fmla="*/ 210 h 218"/>
                <a:gd name="T6" fmla="*/ 147 w 277"/>
                <a:gd name="T7" fmla="*/ 199 h 218"/>
                <a:gd name="T8" fmla="*/ 147 w 277"/>
                <a:gd name="T9" fmla="*/ 198 h 218"/>
                <a:gd name="T10" fmla="*/ 125 w 277"/>
                <a:gd name="T11" fmla="*/ 165 h 218"/>
                <a:gd name="T12" fmla="*/ 124 w 277"/>
                <a:gd name="T13" fmla="*/ 164 h 218"/>
                <a:gd name="T14" fmla="*/ 124 w 277"/>
                <a:gd name="T15" fmla="*/ 163 h 218"/>
                <a:gd name="T16" fmla="*/ 123 w 277"/>
                <a:gd name="T17" fmla="*/ 158 h 218"/>
                <a:gd name="T18" fmla="*/ 116 w 277"/>
                <a:gd name="T19" fmla="*/ 159 h 218"/>
                <a:gd name="T20" fmla="*/ 90 w 277"/>
                <a:gd name="T21" fmla="*/ 149 h 218"/>
                <a:gd name="T22" fmla="*/ 77 w 277"/>
                <a:gd name="T23" fmla="*/ 124 h 218"/>
                <a:gd name="T24" fmla="*/ 66 w 277"/>
                <a:gd name="T25" fmla="*/ 125 h 218"/>
                <a:gd name="T26" fmla="*/ 62 w 277"/>
                <a:gd name="T27" fmla="*/ 125 h 218"/>
                <a:gd name="T28" fmla="*/ 21 w 277"/>
                <a:gd name="T29" fmla="*/ 110 h 218"/>
                <a:gd name="T30" fmla="*/ 0 w 277"/>
                <a:gd name="T31" fmla="*/ 67 h 218"/>
                <a:gd name="T32" fmla="*/ 0 w 277"/>
                <a:gd name="T33" fmla="*/ 67 h 218"/>
                <a:gd name="T34" fmla="*/ 1 w 277"/>
                <a:gd name="T35" fmla="*/ 52 h 218"/>
                <a:gd name="T36" fmla="*/ 1 w 277"/>
                <a:gd name="T37" fmla="*/ 51 h 218"/>
                <a:gd name="T38" fmla="*/ 15 w 277"/>
                <a:gd name="T39" fmla="*/ 22 h 218"/>
                <a:gd name="T40" fmla="*/ 16 w 277"/>
                <a:gd name="T41" fmla="*/ 22 h 218"/>
                <a:gd name="T42" fmla="*/ 17 w 277"/>
                <a:gd name="T43" fmla="*/ 21 h 218"/>
                <a:gd name="T44" fmla="*/ 29 w 277"/>
                <a:gd name="T45" fmla="*/ 10 h 218"/>
                <a:gd name="T46" fmla="*/ 29 w 277"/>
                <a:gd name="T47" fmla="*/ 10 h 218"/>
                <a:gd name="T48" fmla="*/ 59 w 277"/>
                <a:gd name="T49" fmla="*/ 0 h 218"/>
                <a:gd name="T50" fmla="*/ 63 w 277"/>
                <a:gd name="T51" fmla="*/ 0 h 218"/>
                <a:gd name="T52" fmla="*/ 102 w 277"/>
                <a:gd name="T53" fmla="*/ 14 h 218"/>
                <a:gd name="T54" fmla="*/ 135 w 277"/>
                <a:gd name="T55" fmla="*/ 4 h 218"/>
                <a:gd name="T56" fmla="*/ 149 w 277"/>
                <a:gd name="T57" fmla="*/ 6 h 218"/>
                <a:gd name="T58" fmla="*/ 191 w 277"/>
                <a:gd name="T59" fmla="*/ 46 h 218"/>
                <a:gd name="T60" fmla="*/ 196 w 277"/>
                <a:gd name="T61" fmla="*/ 63 h 218"/>
                <a:gd name="T62" fmla="*/ 198 w 277"/>
                <a:gd name="T63" fmla="*/ 63 h 218"/>
                <a:gd name="T64" fmla="*/ 208 w 277"/>
                <a:gd name="T65" fmla="*/ 64 h 218"/>
                <a:gd name="T66" fmla="*/ 233 w 277"/>
                <a:gd name="T67" fmla="*/ 71 h 218"/>
                <a:gd name="T68" fmla="*/ 234 w 277"/>
                <a:gd name="T69" fmla="*/ 71 h 218"/>
                <a:gd name="T70" fmla="*/ 264 w 277"/>
                <a:gd name="T71" fmla="*/ 98 h 218"/>
                <a:gd name="T72" fmla="*/ 264 w 277"/>
                <a:gd name="T73" fmla="*/ 98 h 218"/>
                <a:gd name="T74" fmla="*/ 272 w 277"/>
                <a:gd name="T75" fmla="*/ 116 h 218"/>
                <a:gd name="T76" fmla="*/ 272 w 277"/>
                <a:gd name="T77" fmla="*/ 116 h 218"/>
                <a:gd name="T78" fmla="*/ 275 w 277"/>
                <a:gd name="T79" fmla="*/ 154 h 218"/>
                <a:gd name="T80" fmla="*/ 275 w 277"/>
                <a:gd name="T81" fmla="*/ 155 h 218"/>
                <a:gd name="T82" fmla="*/ 257 w 277"/>
                <a:gd name="T83" fmla="*/ 191 h 218"/>
                <a:gd name="T84" fmla="*/ 251 w 277"/>
                <a:gd name="T85" fmla="*/ 196 h 218"/>
                <a:gd name="T86" fmla="*/ 241 w 277"/>
                <a:gd name="T87" fmla="*/ 204 h 218"/>
                <a:gd name="T88" fmla="*/ 226 w 277"/>
                <a:gd name="T89" fmla="*/ 212 h 218"/>
                <a:gd name="T90" fmla="*/ 222 w 277"/>
                <a:gd name="T91" fmla="*/ 214 h 218"/>
                <a:gd name="T92" fmla="*/ 203 w 277"/>
                <a:gd name="T93" fmla="*/ 217 h 218"/>
                <a:gd name="T94" fmla="*/ 203 w 277"/>
                <a:gd name="T95" fmla="*/ 217 h 218"/>
                <a:gd name="T96" fmla="*/ 198 w 277"/>
                <a:gd name="T97" fmla="*/ 218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7" h="218">
                  <a:moveTo>
                    <a:pt x="198" y="218"/>
                  </a:moveTo>
                  <a:cubicBezTo>
                    <a:pt x="186" y="218"/>
                    <a:pt x="175" y="215"/>
                    <a:pt x="164" y="210"/>
                  </a:cubicBezTo>
                  <a:cubicBezTo>
                    <a:pt x="164" y="210"/>
                    <a:pt x="164" y="210"/>
                    <a:pt x="164" y="210"/>
                  </a:cubicBezTo>
                  <a:cubicBezTo>
                    <a:pt x="147" y="199"/>
                    <a:pt x="147" y="199"/>
                    <a:pt x="147" y="199"/>
                  </a:cubicBezTo>
                  <a:cubicBezTo>
                    <a:pt x="147" y="198"/>
                    <a:pt x="147" y="198"/>
                    <a:pt x="147" y="198"/>
                  </a:cubicBezTo>
                  <a:cubicBezTo>
                    <a:pt x="137" y="189"/>
                    <a:pt x="129" y="178"/>
                    <a:pt x="125" y="165"/>
                  </a:cubicBezTo>
                  <a:cubicBezTo>
                    <a:pt x="124" y="164"/>
                    <a:pt x="124" y="164"/>
                    <a:pt x="124" y="164"/>
                  </a:cubicBezTo>
                  <a:cubicBezTo>
                    <a:pt x="124" y="163"/>
                    <a:pt x="124" y="163"/>
                    <a:pt x="124" y="163"/>
                  </a:cubicBezTo>
                  <a:cubicBezTo>
                    <a:pt x="123" y="158"/>
                    <a:pt x="123" y="158"/>
                    <a:pt x="123" y="158"/>
                  </a:cubicBezTo>
                  <a:cubicBezTo>
                    <a:pt x="121" y="158"/>
                    <a:pt x="118" y="159"/>
                    <a:pt x="116" y="159"/>
                  </a:cubicBezTo>
                  <a:cubicBezTo>
                    <a:pt x="106" y="159"/>
                    <a:pt x="97" y="155"/>
                    <a:pt x="90" y="149"/>
                  </a:cubicBezTo>
                  <a:cubicBezTo>
                    <a:pt x="82" y="142"/>
                    <a:pt x="78" y="133"/>
                    <a:pt x="77" y="124"/>
                  </a:cubicBezTo>
                  <a:cubicBezTo>
                    <a:pt x="73" y="124"/>
                    <a:pt x="70" y="125"/>
                    <a:pt x="66" y="125"/>
                  </a:cubicBezTo>
                  <a:cubicBezTo>
                    <a:pt x="65" y="125"/>
                    <a:pt x="63" y="125"/>
                    <a:pt x="62" y="125"/>
                  </a:cubicBezTo>
                  <a:cubicBezTo>
                    <a:pt x="47" y="125"/>
                    <a:pt x="32" y="120"/>
                    <a:pt x="21" y="110"/>
                  </a:cubicBezTo>
                  <a:cubicBezTo>
                    <a:pt x="9" y="99"/>
                    <a:pt x="1" y="83"/>
                    <a:pt x="0" y="67"/>
                  </a:cubicBezTo>
                  <a:cubicBezTo>
                    <a:pt x="0" y="67"/>
                    <a:pt x="0" y="67"/>
                    <a:pt x="0" y="67"/>
                  </a:cubicBezTo>
                  <a:cubicBezTo>
                    <a:pt x="1" y="52"/>
                    <a:pt x="1" y="52"/>
                    <a:pt x="1" y="52"/>
                  </a:cubicBezTo>
                  <a:cubicBezTo>
                    <a:pt x="1" y="51"/>
                    <a:pt x="1" y="51"/>
                    <a:pt x="1" y="51"/>
                  </a:cubicBezTo>
                  <a:cubicBezTo>
                    <a:pt x="3" y="40"/>
                    <a:pt x="8" y="31"/>
                    <a:pt x="15" y="22"/>
                  </a:cubicBezTo>
                  <a:cubicBezTo>
                    <a:pt x="16" y="22"/>
                    <a:pt x="16" y="22"/>
                    <a:pt x="16" y="22"/>
                  </a:cubicBezTo>
                  <a:cubicBezTo>
                    <a:pt x="17" y="21"/>
                    <a:pt x="17" y="21"/>
                    <a:pt x="17" y="21"/>
                  </a:cubicBezTo>
                  <a:cubicBezTo>
                    <a:pt x="29" y="10"/>
                    <a:pt x="29" y="10"/>
                    <a:pt x="29" y="10"/>
                  </a:cubicBezTo>
                  <a:cubicBezTo>
                    <a:pt x="29" y="10"/>
                    <a:pt x="29" y="10"/>
                    <a:pt x="29" y="10"/>
                  </a:cubicBezTo>
                  <a:cubicBezTo>
                    <a:pt x="38" y="4"/>
                    <a:pt x="48" y="1"/>
                    <a:pt x="59" y="0"/>
                  </a:cubicBezTo>
                  <a:cubicBezTo>
                    <a:pt x="60" y="0"/>
                    <a:pt x="62" y="0"/>
                    <a:pt x="63" y="0"/>
                  </a:cubicBezTo>
                  <a:cubicBezTo>
                    <a:pt x="77" y="0"/>
                    <a:pt x="91" y="5"/>
                    <a:pt x="102" y="14"/>
                  </a:cubicBezTo>
                  <a:cubicBezTo>
                    <a:pt x="112" y="8"/>
                    <a:pt x="123" y="4"/>
                    <a:pt x="135" y="4"/>
                  </a:cubicBezTo>
                  <a:cubicBezTo>
                    <a:pt x="140" y="4"/>
                    <a:pt x="144" y="5"/>
                    <a:pt x="149" y="6"/>
                  </a:cubicBezTo>
                  <a:cubicBezTo>
                    <a:pt x="170" y="11"/>
                    <a:pt x="186" y="27"/>
                    <a:pt x="191" y="46"/>
                  </a:cubicBezTo>
                  <a:cubicBezTo>
                    <a:pt x="193" y="52"/>
                    <a:pt x="195" y="58"/>
                    <a:pt x="196" y="63"/>
                  </a:cubicBezTo>
                  <a:cubicBezTo>
                    <a:pt x="197" y="63"/>
                    <a:pt x="197" y="63"/>
                    <a:pt x="198" y="63"/>
                  </a:cubicBezTo>
                  <a:cubicBezTo>
                    <a:pt x="201" y="63"/>
                    <a:pt x="204" y="64"/>
                    <a:pt x="208" y="64"/>
                  </a:cubicBezTo>
                  <a:cubicBezTo>
                    <a:pt x="216" y="65"/>
                    <a:pt x="223" y="67"/>
                    <a:pt x="233" y="71"/>
                  </a:cubicBezTo>
                  <a:cubicBezTo>
                    <a:pt x="234" y="71"/>
                    <a:pt x="234" y="71"/>
                    <a:pt x="234" y="71"/>
                  </a:cubicBezTo>
                  <a:cubicBezTo>
                    <a:pt x="246" y="78"/>
                    <a:pt x="256" y="87"/>
                    <a:pt x="264" y="98"/>
                  </a:cubicBezTo>
                  <a:cubicBezTo>
                    <a:pt x="264" y="98"/>
                    <a:pt x="264" y="98"/>
                    <a:pt x="264" y="98"/>
                  </a:cubicBezTo>
                  <a:cubicBezTo>
                    <a:pt x="272" y="116"/>
                    <a:pt x="272" y="116"/>
                    <a:pt x="272" y="116"/>
                  </a:cubicBezTo>
                  <a:cubicBezTo>
                    <a:pt x="272" y="116"/>
                    <a:pt x="272" y="116"/>
                    <a:pt x="272" y="116"/>
                  </a:cubicBezTo>
                  <a:cubicBezTo>
                    <a:pt x="277" y="128"/>
                    <a:pt x="277" y="141"/>
                    <a:pt x="275" y="154"/>
                  </a:cubicBezTo>
                  <a:cubicBezTo>
                    <a:pt x="275" y="155"/>
                    <a:pt x="275" y="155"/>
                    <a:pt x="275" y="155"/>
                  </a:cubicBezTo>
                  <a:cubicBezTo>
                    <a:pt x="272" y="167"/>
                    <a:pt x="267" y="182"/>
                    <a:pt x="257" y="191"/>
                  </a:cubicBezTo>
                  <a:cubicBezTo>
                    <a:pt x="255" y="192"/>
                    <a:pt x="254" y="194"/>
                    <a:pt x="251" y="196"/>
                  </a:cubicBezTo>
                  <a:cubicBezTo>
                    <a:pt x="247" y="200"/>
                    <a:pt x="243" y="203"/>
                    <a:pt x="241" y="204"/>
                  </a:cubicBezTo>
                  <a:cubicBezTo>
                    <a:pt x="236" y="208"/>
                    <a:pt x="231" y="210"/>
                    <a:pt x="226" y="212"/>
                  </a:cubicBezTo>
                  <a:cubicBezTo>
                    <a:pt x="222" y="214"/>
                    <a:pt x="222" y="214"/>
                    <a:pt x="222" y="214"/>
                  </a:cubicBezTo>
                  <a:cubicBezTo>
                    <a:pt x="203" y="217"/>
                    <a:pt x="203" y="217"/>
                    <a:pt x="203" y="217"/>
                  </a:cubicBezTo>
                  <a:cubicBezTo>
                    <a:pt x="203" y="217"/>
                    <a:pt x="203" y="217"/>
                    <a:pt x="203" y="217"/>
                  </a:cubicBezTo>
                  <a:cubicBezTo>
                    <a:pt x="201" y="217"/>
                    <a:pt x="199" y="218"/>
                    <a:pt x="198" y="218"/>
                  </a:cubicBezTo>
                  <a:close/>
                </a:path>
              </a:pathLst>
            </a:custGeom>
            <a:solidFill>
              <a:srgbClr val="3F3A3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87" name="ïṡļiḑè">
              <a:extLst>
                <a:ext uri="{FF2B5EF4-FFF2-40B4-BE49-F238E27FC236}">
                  <a16:creationId xmlns:a16="http://schemas.microsoft.com/office/drawing/2014/main" id="{817162AE-BE9D-3C96-86FB-46F9A1426DC9}"/>
                </a:ext>
              </a:extLst>
            </p:cNvPr>
            <p:cNvSpPr/>
            <p:nvPr/>
          </p:nvSpPr>
          <p:spPr bwMode="auto">
            <a:xfrm>
              <a:off x="5888745" y="2498483"/>
              <a:ext cx="1136006" cy="899625"/>
            </a:xfrm>
            <a:custGeom>
              <a:avLst/>
              <a:gdLst>
                <a:gd name="T0" fmla="*/ 106 w 290"/>
                <a:gd name="T1" fmla="*/ 26 h 230"/>
                <a:gd name="T2" fmla="*/ 141 w 290"/>
                <a:gd name="T3" fmla="*/ 17 h 230"/>
                <a:gd name="T4" fmla="*/ 191 w 290"/>
                <a:gd name="T5" fmla="*/ 54 h 230"/>
                <a:gd name="T6" fmla="*/ 199 w 290"/>
                <a:gd name="T7" fmla="*/ 76 h 230"/>
                <a:gd name="T8" fmla="*/ 213 w 290"/>
                <a:gd name="T9" fmla="*/ 77 h 230"/>
                <a:gd name="T10" fmla="*/ 264 w 290"/>
                <a:gd name="T11" fmla="*/ 108 h 230"/>
                <a:gd name="T12" fmla="*/ 275 w 290"/>
                <a:gd name="T13" fmla="*/ 159 h 230"/>
                <a:gd name="T14" fmla="*/ 259 w 290"/>
                <a:gd name="T15" fmla="*/ 192 h 230"/>
                <a:gd name="T16" fmla="*/ 226 w 290"/>
                <a:gd name="T17" fmla="*/ 214 h 230"/>
                <a:gd name="T18" fmla="*/ 204 w 290"/>
                <a:gd name="T19" fmla="*/ 217 h 230"/>
                <a:gd name="T20" fmla="*/ 157 w 290"/>
                <a:gd name="T21" fmla="*/ 200 h 230"/>
                <a:gd name="T22" fmla="*/ 137 w 290"/>
                <a:gd name="T23" fmla="*/ 169 h 230"/>
                <a:gd name="T24" fmla="*/ 122 w 290"/>
                <a:gd name="T25" fmla="*/ 158 h 230"/>
                <a:gd name="T26" fmla="*/ 89 w 290"/>
                <a:gd name="T27" fmla="*/ 121 h 230"/>
                <a:gd name="T28" fmla="*/ 68 w 290"/>
                <a:gd name="T29" fmla="*/ 125 h 230"/>
                <a:gd name="T30" fmla="*/ 13 w 290"/>
                <a:gd name="T31" fmla="*/ 73 h 230"/>
                <a:gd name="T32" fmla="*/ 26 w 290"/>
                <a:gd name="T33" fmla="*/ 32 h 230"/>
                <a:gd name="T34" fmla="*/ 39 w 290"/>
                <a:gd name="T35" fmla="*/ 22 h 230"/>
                <a:gd name="T36" fmla="*/ 69 w 290"/>
                <a:gd name="T37" fmla="*/ 12 h 230"/>
                <a:gd name="T38" fmla="*/ 65 w 290"/>
                <a:gd name="T39" fmla="*/ 0 h 230"/>
                <a:gd name="T40" fmla="*/ 31 w 290"/>
                <a:gd name="T41" fmla="*/ 11 h 230"/>
                <a:gd name="T42" fmla="*/ 23 w 290"/>
                <a:gd name="T43" fmla="*/ 18 h 230"/>
                <a:gd name="T44" fmla="*/ 19 w 290"/>
                <a:gd name="T45" fmla="*/ 22 h 230"/>
                <a:gd name="T46" fmla="*/ 18 w 290"/>
                <a:gd name="T47" fmla="*/ 22 h 230"/>
                <a:gd name="T48" fmla="*/ 17 w 290"/>
                <a:gd name="T49" fmla="*/ 23 h 230"/>
                <a:gd name="T50" fmla="*/ 1 w 290"/>
                <a:gd name="T51" fmla="*/ 56 h 230"/>
                <a:gd name="T52" fmla="*/ 1 w 290"/>
                <a:gd name="T53" fmla="*/ 58 h 230"/>
                <a:gd name="T54" fmla="*/ 0 w 290"/>
                <a:gd name="T55" fmla="*/ 72 h 230"/>
                <a:gd name="T56" fmla="*/ 0 w 290"/>
                <a:gd name="T57" fmla="*/ 74 h 230"/>
                <a:gd name="T58" fmla="*/ 68 w 290"/>
                <a:gd name="T59" fmla="*/ 138 h 230"/>
                <a:gd name="T60" fmla="*/ 78 w 290"/>
                <a:gd name="T61" fmla="*/ 137 h 230"/>
                <a:gd name="T62" fmla="*/ 122 w 290"/>
                <a:gd name="T63" fmla="*/ 171 h 230"/>
                <a:gd name="T64" fmla="*/ 124 w 290"/>
                <a:gd name="T65" fmla="*/ 172 h 230"/>
                <a:gd name="T66" fmla="*/ 149 w 290"/>
                <a:gd name="T67" fmla="*/ 209 h 230"/>
                <a:gd name="T68" fmla="*/ 150 w 290"/>
                <a:gd name="T69" fmla="*/ 210 h 230"/>
                <a:gd name="T70" fmla="*/ 166 w 290"/>
                <a:gd name="T71" fmla="*/ 221 h 230"/>
                <a:gd name="T72" fmla="*/ 167 w 290"/>
                <a:gd name="T73" fmla="*/ 222 h 230"/>
                <a:gd name="T74" fmla="*/ 209 w 290"/>
                <a:gd name="T75" fmla="*/ 230 h 230"/>
                <a:gd name="T76" fmla="*/ 211 w 290"/>
                <a:gd name="T77" fmla="*/ 230 h 230"/>
                <a:gd name="T78" fmla="*/ 229 w 290"/>
                <a:gd name="T79" fmla="*/ 226 h 230"/>
                <a:gd name="T80" fmla="*/ 231 w 290"/>
                <a:gd name="T81" fmla="*/ 225 h 230"/>
                <a:gd name="T82" fmla="*/ 250 w 290"/>
                <a:gd name="T83" fmla="*/ 216 h 230"/>
                <a:gd name="T84" fmla="*/ 267 w 290"/>
                <a:gd name="T85" fmla="*/ 202 h 230"/>
                <a:gd name="T86" fmla="*/ 287 w 290"/>
                <a:gd name="T87" fmla="*/ 162 h 230"/>
                <a:gd name="T88" fmla="*/ 287 w 290"/>
                <a:gd name="T89" fmla="*/ 162 h 230"/>
                <a:gd name="T90" fmla="*/ 284 w 290"/>
                <a:gd name="T91" fmla="*/ 119 h 230"/>
                <a:gd name="T92" fmla="*/ 282 w 290"/>
                <a:gd name="T93" fmla="*/ 114 h 230"/>
                <a:gd name="T94" fmla="*/ 276 w 290"/>
                <a:gd name="T95" fmla="*/ 101 h 230"/>
                <a:gd name="T96" fmla="*/ 242 w 290"/>
                <a:gd name="T97" fmla="*/ 72 h 230"/>
                <a:gd name="T98" fmla="*/ 241 w 290"/>
                <a:gd name="T99" fmla="*/ 71 h 230"/>
                <a:gd name="T100" fmla="*/ 208 w 290"/>
                <a:gd name="T101" fmla="*/ 63 h 230"/>
                <a:gd name="T102" fmla="*/ 157 w 290"/>
                <a:gd name="T103" fmla="*/ 6 h 230"/>
                <a:gd name="T104" fmla="*/ 109 w 290"/>
                <a:gd name="T105" fmla="*/ 12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90" h="230">
                  <a:moveTo>
                    <a:pt x="69" y="12"/>
                  </a:moveTo>
                  <a:cubicBezTo>
                    <a:pt x="82" y="12"/>
                    <a:pt x="96" y="17"/>
                    <a:pt x="106" y="26"/>
                  </a:cubicBezTo>
                  <a:cubicBezTo>
                    <a:pt x="106" y="27"/>
                    <a:pt x="107" y="28"/>
                    <a:pt x="108" y="28"/>
                  </a:cubicBezTo>
                  <a:cubicBezTo>
                    <a:pt x="117" y="21"/>
                    <a:pt x="129" y="17"/>
                    <a:pt x="141" y="17"/>
                  </a:cubicBezTo>
                  <a:cubicBezTo>
                    <a:pt x="145" y="17"/>
                    <a:pt x="149" y="17"/>
                    <a:pt x="154" y="18"/>
                  </a:cubicBezTo>
                  <a:cubicBezTo>
                    <a:pt x="173" y="23"/>
                    <a:pt x="187" y="37"/>
                    <a:pt x="191" y="54"/>
                  </a:cubicBezTo>
                  <a:cubicBezTo>
                    <a:pt x="194" y="61"/>
                    <a:pt x="196" y="69"/>
                    <a:pt x="197" y="76"/>
                  </a:cubicBezTo>
                  <a:cubicBezTo>
                    <a:pt x="198" y="76"/>
                    <a:pt x="199" y="76"/>
                    <a:pt x="199" y="76"/>
                  </a:cubicBezTo>
                  <a:cubicBezTo>
                    <a:pt x="201" y="76"/>
                    <a:pt x="202" y="76"/>
                    <a:pt x="204" y="76"/>
                  </a:cubicBezTo>
                  <a:cubicBezTo>
                    <a:pt x="207" y="76"/>
                    <a:pt x="210" y="76"/>
                    <a:pt x="213" y="77"/>
                  </a:cubicBezTo>
                  <a:cubicBezTo>
                    <a:pt x="221" y="77"/>
                    <a:pt x="226" y="79"/>
                    <a:pt x="237" y="83"/>
                  </a:cubicBezTo>
                  <a:cubicBezTo>
                    <a:pt x="248" y="89"/>
                    <a:pt x="257" y="97"/>
                    <a:pt x="264" y="108"/>
                  </a:cubicBezTo>
                  <a:cubicBezTo>
                    <a:pt x="267" y="113"/>
                    <a:pt x="270" y="118"/>
                    <a:pt x="272" y="124"/>
                  </a:cubicBezTo>
                  <a:cubicBezTo>
                    <a:pt x="276" y="135"/>
                    <a:pt x="277" y="147"/>
                    <a:pt x="275" y="159"/>
                  </a:cubicBezTo>
                  <a:cubicBezTo>
                    <a:pt x="272" y="170"/>
                    <a:pt x="267" y="184"/>
                    <a:pt x="258" y="192"/>
                  </a:cubicBezTo>
                  <a:cubicBezTo>
                    <a:pt x="259" y="192"/>
                    <a:pt x="259" y="192"/>
                    <a:pt x="259" y="192"/>
                  </a:cubicBezTo>
                  <a:cubicBezTo>
                    <a:pt x="259" y="192"/>
                    <a:pt x="248" y="202"/>
                    <a:pt x="243" y="205"/>
                  </a:cubicBezTo>
                  <a:cubicBezTo>
                    <a:pt x="238" y="209"/>
                    <a:pt x="232" y="211"/>
                    <a:pt x="226" y="214"/>
                  </a:cubicBezTo>
                  <a:cubicBezTo>
                    <a:pt x="220" y="215"/>
                    <a:pt x="214" y="216"/>
                    <a:pt x="208" y="217"/>
                  </a:cubicBezTo>
                  <a:cubicBezTo>
                    <a:pt x="207" y="217"/>
                    <a:pt x="205" y="217"/>
                    <a:pt x="204" y="217"/>
                  </a:cubicBezTo>
                  <a:cubicBezTo>
                    <a:pt x="193" y="217"/>
                    <a:pt x="183" y="215"/>
                    <a:pt x="173" y="210"/>
                  </a:cubicBezTo>
                  <a:cubicBezTo>
                    <a:pt x="168" y="207"/>
                    <a:pt x="162" y="203"/>
                    <a:pt x="157" y="200"/>
                  </a:cubicBezTo>
                  <a:cubicBezTo>
                    <a:pt x="148" y="191"/>
                    <a:pt x="141" y="181"/>
                    <a:pt x="137" y="169"/>
                  </a:cubicBezTo>
                  <a:cubicBezTo>
                    <a:pt x="137" y="169"/>
                    <a:pt x="137" y="169"/>
                    <a:pt x="137" y="169"/>
                  </a:cubicBezTo>
                  <a:cubicBezTo>
                    <a:pt x="136" y="164"/>
                    <a:pt x="135" y="160"/>
                    <a:pt x="134" y="156"/>
                  </a:cubicBezTo>
                  <a:cubicBezTo>
                    <a:pt x="130" y="157"/>
                    <a:pt x="126" y="158"/>
                    <a:pt x="122" y="158"/>
                  </a:cubicBezTo>
                  <a:cubicBezTo>
                    <a:pt x="114" y="158"/>
                    <a:pt x="106" y="155"/>
                    <a:pt x="100" y="150"/>
                  </a:cubicBezTo>
                  <a:cubicBezTo>
                    <a:pt x="91" y="142"/>
                    <a:pt x="88" y="131"/>
                    <a:pt x="89" y="121"/>
                  </a:cubicBezTo>
                  <a:cubicBezTo>
                    <a:pt x="84" y="123"/>
                    <a:pt x="78" y="124"/>
                    <a:pt x="72" y="125"/>
                  </a:cubicBezTo>
                  <a:cubicBezTo>
                    <a:pt x="70" y="125"/>
                    <a:pt x="69" y="125"/>
                    <a:pt x="68" y="125"/>
                  </a:cubicBezTo>
                  <a:cubicBezTo>
                    <a:pt x="55" y="125"/>
                    <a:pt x="41" y="120"/>
                    <a:pt x="31" y="111"/>
                  </a:cubicBezTo>
                  <a:cubicBezTo>
                    <a:pt x="20" y="101"/>
                    <a:pt x="13" y="87"/>
                    <a:pt x="13" y="73"/>
                  </a:cubicBezTo>
                  <a:cubicBezTo>
                    <a:pt x="13" y="68"/>
                    <a:pt x="13" y="63"/>
                    <a:pt x="13" y="58"/>
                  </a:cubicBezTo>
                  <a:cubicBezTo>
                    <a:pt x="15" y="49"/>
                    <a:pt x="20" y="40"/>
                    <a:pt x="26" y="32"/>
                  </a:cubicBezTo>
                  <a:cubicBezTo>
                    <a:pt x="27" y="32"/>
                    <a:pt x="27" y="32"/>
                    <a:pt x="27" y="31"/>
                  </a:cubicBezTo>
                  <a:cubicBezTo>
                    <a:pt x="31" y="28"/>
                    <a:pt x="35" y="25"/>
                    <a:pt x="39" y="22"/>
                  </a:cubicBezTo>
                  <a:cubicBezTo>
                    <a:pt x="47" y="16"/>
                    <a:pt x="56" y="13"/>
                    <a:pt x="66" y="13"/>
                  </a:cubicBezTo>
                  <a:cubicBezTo>
                    <a:pt x="67" y="13"/>
                    <a:pt x="68" y="12"/>
                    <a:pt x="69" y="12"/>
                  </a:cubicBezTo>
                  <a:moveTo>
                    <a:pt x="69" y="0"/>
                  </a:moveTo>
                  <a:cubicBezTo>
                    <a:pt x="68" y="0"/>
                    <a:pt x="66" y="0"/>
                    <a:pt x="65" y="0"/>
                  </a:cubicBezTo>
                  <a:cubicBezTo>
                    <a:pt x="53" y="1"/>
                    <a:pt x="42" y="4"/>
                    <a:pt x="32" y="11"/>
                  </a:cubicBezTo>
                  <a:cubicBezTo>
                    <a:pt x="31" y="11"/>
                    <a:pt x="31" y="11"/>
                    <a:pt x="31" y="11"/>
                  </a:cubicBezTo>
                  <a:cubicBezTo>
                    <a:pt x="30" y="12"/>
                    <a:pt x="30" y="12"/>
                    <a:pt x="30" y="12"/>
                  </a:cubicBezTo>
                  <a:cubicBezTo>
                    <a:pt x="23" y="18"/>
                    <a:pt x="23" y="18"/>
                    <a:pt x="23" y="18"/>
                  </a:cubicBezTo>
                  <a:cubicBezTo>
                    <a:pt x="19" y="22"/>
                    <a:pt x="19" y="22"/>
                    <a:pt x="19" y="22"/>
                  </a:cubicBezTo>
                  <a:cubicBezTo>
                    <a:pt x="19" y="22"/>
                    <a:pt x="19" y="22"/>
                    <a:pt x="19" y="22"/>
                  </a:cubicBezTo>
                  <a:cubicBezTo>
                    <a:pt x="19" y="22"/>
                    <a:pt x="19" y="22"/>
                    <a:pt x="19" y="22"/>
                  </a:cubicBezTo>
                  <a:cubicBezTo>
                    <a:pt x="18" y="22"/>
                    <a:pt x="18" y="22"/>
                    <a:pt x="18" y="22"/>
                  </a:cubicBezTo>
                  <a:cubicBezTo>
                    <a:pt x="18" y="23"/>
                    <a:pt x="18" y="23"/>
                    <a:pt x="18" y="23"/>
                  </a:cubicBezTo>
                  <a:cubicBezTo>
                    <a:pt x="17" y="23"/>
                    <a:pt x="17" y="23"/>
                    <a:pt x="17" y="23"/>
                  </a:cubicBezTo>
                  <a:cubicBezTo>
                    <a:pt x="17" y="24"/>
                    <a:pt x="17" y="24"/>
                    <a:pt x="17" y="24"/>
                  </a:cubicBezTo>
                  <a:cubicBezTo>
                    <a:pt x="9" y="33"/>
                    <a:pt x="3" y="44"/>
                    <a:pt x="1" y="56"/>
                  </a:cubicBezTo>
                  <a:cubicBezTo>
                    <a:pt x="1" y="57"/>
                    <a:pt x="1" y="57"/>
                    <a:pt x="1" y="57"/>
                  </a:cubicBezTo>
                  <a:cubicBezTo>
                    <a:pt x="1" y="58"/>
                    <a:pt x="1" y="58"/>
                    <a:pt x="1" y="58"/>
                  </a:cubicBezTo>
                  <a:cubicBezTo>
                    <a:pt x="0" y="66"/>
                    <a:pt x="0" y="66"/>
                    <a:pt x="0" y="66"/>
                  </a:cubicBezTo>
                  <a:cubicBezTo>
                    <a:pt x="0" y="72"/>
                    <a:pt x="0" y="72"/>
                    <a:pt x="0" y="72"/>
                  </a:cubicBezTo>
                  <a:cubicBezTo>
                    <a:pt x="0" y="73"/>
                    <a:pt x="0" y="73"/>
                    <a:pt x="0" y="73"/>
                  </a:cubicBezTo>
                  <a:cubicBezTo>
                    <a:pt x="0" y="74"/>
                    <a:pt x="0" y="74"/>
                    <a:pt x="0" y="74"/>
                  </a:cubicBezTo>
                  <a:cubicBezTo>
                    <a:pt x="1" y="92"/>
                    <a:pt x="9" y="109"/>
                    <a:pt x="23" y="121"/>
                  </a:cubicBezTo>
                  <a:cubicBezTo>
                    <a:pt x="35" y="132"/>
                    <a:pt x="51" y="138"/>
                    <a:pt x="68" y="138"/>
                  </a:cubicBezTo>
                  <a:cubicBezTo>
                    <a:pt x="70" y="138"/>
                    <a:pt x="71" y="138"/>
                    <a:pt x="72" y="138"/>
                  </a:cubicBezTo>
                  <a:cubicBezTo>
                    <a:pt x="74" y="137"/>
                    <a:pt x="76" y="137"/>
                    <a:pt x="78" y="137"/>
                  </a:cubicBezTo>
                  <a:cubicBezTo>
                    <a:pt x="80" y="146"/>
                    <a:pt x="85" y="154"/>
                    <a:pt x="91" y="160"/>
                  </a:cubicBezTo>
                  <a:cubicBezTo>
                    <a:pt x="100" y="167"/>
                    <a:pt x="111" y="171"/>
                    <a:pt x="122" y="171"/>
                  </a:cubicBezTo>
                  <a:cubicBezTo>
                    <a:pt x="123" y="171"/>
                    <a:pt x="123" y="171"/>
                    <a:pt x="124" y="171"/>
                  </a:cubicBezTo>
                  <a:cubicBezTo>
                    <a:pt x="124" y="172"/>
                    <a:pt x="124" y="172"/>
                    <a:pt x="124" y="172"/>
                  </a:cubicBezTo>
                  <a:cubicBezTo>
                    <a:pt x="125" y="174"/>
                    <a:pt x="125" y="174"/>
                    <a:pt x="125" y="174"/>
                  </a:cubicBezTo>
                  <a:cubicBezTo>
                    <a:pt x="130" y="188"/>
                    <a:pt x="138" y="199"/>
                    <a:pt x="149" y="209"/>
                  </a:cubicBezTo>
                  <a:cubicBezTo>
                    <a:pt x="149" y="210"/>
                    <a:pt x="149" y="210"/>
                    <a:pt x="149" y="210"/>
                  </a:cubicBezTo>
                  <a:cubicBezTo>
                    <a:pt x="150" y="210"/>
                    <a:pt x="150" y="210"/>
                    <a:pt x="150" y="210"/>
                  </a:cubicBezTo>
                  <a:cubicBezTo>
                    <a:pt x="158" y="215"/>
                    <a:pt x="158" y="215"/>
                    <a:pt x="158" y="215"/>
                  </a:cubicBezTo>
                  <a:cubicBezTo>
                    <a:pt x="166" y="221"/>
                    <a:pt x="166" y="221"/>
                    <a:pt x="166" y="221"/>
                  </a:cubicBezTo>
                  <a:cubicBezTo>
                    <a:pt x="167" y="221"/>
                    <a:pt x="167" y="221"/>
                    <a:pt x="167" y="221"/>
                  </a:cubicBezTo>
                  <a:cubicBezTo>
                    <a:pt x="167" y="222"/>
                    <a:pt x="167" y="222"/>
                    <a:pt x="167" y="222"/>
                  </a:cubicBezTo>
                  <a:cubicBezTo>
                    <a:pt x="179" y="227"/>
                    <a:pt x="191" y="230"/>
                    <a:pt x="204" y="230"/>
                  </a:cubicBezTo>
                  <a:cubicBezTo>
                    <a:pt x="206" y="230"/>
                    <a:pt x="207" y="230"/>
                    <a:pt x="209" y="230"/>
                  </a:cubicBezTo>
                  <a:cubicBezTo>
                    <a:pt x="210" y="230"/>
                    <a:pt x="210" y="230"/>
                    <a:pt x="210" y="230"/>
                  </a:cubicBezTo>
                  <a:cubicBezTo>
                    <a:pt x="211" y="230"/>
                    <a:pt x="211" y="230"/>
                    <a:pt x="211" y="230"/>
                  </a:cubicBezTo>
                  <a:cubicBezTo>
                    <a:pt x="213" y="229"/>
                    <a:pt x="213" y="229"/>
                    <a:pt x="213" y="229"/>
                  </a:cubicBezTo>
                  <a:cubicBezTo>
                    <a:pt x="229" y="226"/>
                    <a:pt x="229" y="226"/>
                    <a:pt x="229" y="226"/>
                  </a:cubicBezTo>
                  <a:cubicBezTo>
                    <a:pt x="230" y="226"/>
                    <a:pt x="230" y="226"/>
                    <a:pt x="230" y="226"/>
                  </a:cubicBezTo>
                  <a:cubicBezTo>
                    <a:pt x="231" y="225"/>
                    <a:pt x="231" y="225"/>
                    <a:pt x="231" y="225"/>
                  </a:cubicBezTo>
                  <a:cubicBezTo>
                    <a:pt x="232" y="225"/>
                    <a:pt x="233" y="225"/>
                    <a:pt x="234" y="224"/>
                  </a:cubicBezTo>
                  <a:cubicBezTo>
                    <a:pt x="239" y="222"/>
                    <a:pt x="245" y="219"/>
                    <a:pt x="250" y="216"/>
                  </a:cubicBezTo>
                  <a:cubicBezTo>
                    <a:pt x="251" y="215"/>
                    <a:pt x="254" y="213"/>
                    <a:pt x="261" y="207"/>
                  </a:cubicBezTo>
                  <a:cubicBezTo>
                    <a:pt x="264" y="205"/>
                    <a:pt x="265" y="203"/>
                    <a:pt x="267" y="202"/>
                  </a:cubicBezTo>
                  <a:cubicBezTo>
                    <a:pt x="267" y="202"/>
                    <a:pt x="267" y="202"/>
                    <a:pt x="267" y="202"/>
                  </a:cubicBezTo>
                  <a:cubicBezTo>
                    <a:pt x="278" y="191"/>
                    <a:pt x="284" y="175"/>
                    <a:pt x="287" y="162"/>
                  </a:cubicBezTo>
                  <a:cubicBezTo>
                    <a:pt x="287" y="162"/>
                    <a:pt x="287" y="162"/>
                    <a:pt x="287" y="162"/>
                  </a:cubicBezTo>
                  <a:cubicBezTo>
                    <a:pt x="287" y="162"/>
                    <a:pt x="287" y="162"/>
                    <a:pt x="287" y="162"/>
                  </a:cubicBezTo>
                  <a:cubicBezTo>
                    <a:pt x="290" y="148"/>
                    <a:pt x="289" y="134"/>
                    <a:pt x="285" y="120"/>
                  </a:cubicBezTo>
                  <a:cubicBezTo>
                    <a:pt x="284" y="119"/>
                    <a:pt x="284" y="119"/>
                    <a:pt x="284" y="119"/>
                  </a:cubicBezTo>
                  <a:cubicBezTo>
                    <a:pt x="284" y="118"/>
                    <a:pt x="284" y="118"/>
                    <a:pt x="284" y="118"/>
                  </a:cubicBezTo>
                  <a:cubicBezTo>
                    <a:pt x="282" y="114"/>
                    <a:pt x="282" y="114"/>
                    <a:pt x="282" y="114"/>
                  </a:cubicBezTo>
                  <a:cubicBezTo>
                    <a:pt x="276" y="102"/>
                    <a:pt x="276" y="102"/>
                    <a:pt x="276" y="102"/>
                  </a:cubicBezTo>
                  <a:cubicBezTo>
                    <a:pt x="276" y="101"/>
                    <a:pt x="276" y="101"/>
                    <a:pt x="276" y="101"/>
                  </a:cubicBezTo>
                  <a:cubicBezTo>
                    <a:pt x="275" y="101"/>
                    <a:pt x="275" y="101"/>
                    <a:pt x="275" y="101"/>
                  </a:cubicBezTo>
                  <a:cubicBezTo>
                    <a:pt x="267" y="88"/>
                    <a:pt x="256" y="78"/>
                    <a:pt x="242" y="72"/>
                  </a:cubicBezTo>
                  <a:cubicBezTo>
                    <a:pt x="242" y="71"/>
                    <a:pt x="242" y="71"/>
                    <a:pt x="242" y="71"/>
                  </a:cubicBezTo>
                  <a:cubicBezTo>
                    <a:pt x="241" y="71"/>
                    <a:pt x="241" y="71"/>
                    <a:pt x="241" y="71"/>
                  </a:cubicBezTo>
                  <a:cubicBezTo>
                    <a:pt x="231" y="67"/>
                    <a:pt x="224" y="65"/>
                    <a:pt x="214" y="64"/>
                  </a:cubicBezTo>
                  <a:cubicBezTo>
                    <a:pt x="212" y="63"/>
                    <a:pt x="210" y="63"/>
                    <a:pt x="208" y="63"/>
                  </a:cubicBezTo>
                  <a:cubicBezTo>
                    <a:pt x="206" y="59"/>
                    <a:pt x="205" y="54"/>
                    <a:pt x="203" y="50"/>
                  </a:cubicBezTo>
                  <a:cubicBezTo>
                    <a:pt x="198" y="28"/>
                    <a:pt x="180" y="11"/>
                    <a:pt x="157" y="6"/>
                  </a:cubicBezTo>
                  <a:cubicBezTo>
                    <a:pt x="152" y="5"/>
                    <a:pt x="146" y="4"/>
                    <a:pt x="141" y="4"/>
                  </a:cubicBezTo>
                  <a:cubicBezTo>
                    <a:pt x="130" y="4"/>
                    <a:pt x="119" y="7"/>
                    <a:pt x="109" y="12"/>
                  </a:cubicBezTo>
                  <a:cubicBezTo>
                    <a:pt x="97" y="4"/>
                    <a:pt x="83" y="0"/>
                    <a:pt x="6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88" name="ïṩḻïḍé">
              <a:extLst>
                <a:ext uri="{FF2B5EF4-FFF2-40B4-BE49-F238E27FC236}">
                  <a16:creationId xmlns:a16="http://schemas.microsoft.com/office/drawing/2014/main" id="{A2AC1317-B8D7-8F28-9A42-70077F43C86A}"/>
                </a:ext>
              </a:extLst>
            </p:cNvPr>
            <p:cNvSpPr/>
            <p:nvPr/>
          </p:nvSpPr>
          <p:spPr bwMode="auto">
            <a:xfrm>
              <a:off x="5907105" y="2879446"/>
              <a:ext cx="729797" cy="532431"/>
            </a:xfrm>
            <a:custGeom>
              <a:avLst/>
              <a:gdLst>
                <a:gd name="T0" fmla="*/ 118 w 186"/>
                <a:gd name="T1" fmla="*/ 136 h 136"/>
                <a:gd name="T2" fmla="*/ 101 w 186"/>
                <a:gd name="T3" fmla="*/ 133 h 136"/>
                <a:gd name="T4" fmla="*/ 74 w 186"/>
                <a:gd name="T5" fmla="*/ 114 h 136"/>
                <a:gd name="T6" fmla="*/ 40 w 186"/>
                <a:gd name="T7" fmla="*/ 133 h 136"/>
                <a:gd name="T8" fmla="*/ 12 w 186"/>
                <a:gd name="T9" fmla="*/ 121 h 136"/>
                <a:gd name="T10" fmla="*/ 0 w 186"/>
                <a:gd name="T11" fmla="*/ 93 h 136"/>
                <a:gd name="T12" fmla="*/ 3 w 186"/>
                <a:gd name="T13" fmla="*/ 69 h 136"/>
                <a:gd name="T14" fmla="*/ 10 w 186"/>
                <a:gd name="T15" fmla="*/ 48 h 136"/>
                <a:gd name="T16" fmla="*/ 12 w 186"/>
                <a:gd name="T17" fmla="*/ 43 h 136"/>
                <a:gd name="T18" fmla="*/ 18 w 186"/>
                <a:gd name="T19" fmla="*/ 32 h 136"/>
                <a:gd name="T20" fmla="*/ 31 w 186"/>
                <a:gd name="T21" fmla="*/ 16 h 136"/>
                <a:gd name="T22" fmla="*/ 68 w 186"/>
                <a:gd name="T23" fmla="*/ 0 h 136"/>
                <a:gd name="T24" fmla="*/ 77 w 186"/>
                <a:gd name="T25" fmla="*/ 1 h 136"/>
                <a:gd name="T26" fmla="*/ 88 w 186"/>
                <a:gd name="T27" fmla="*/ 5 h 136"/>
                <a:gd name="T28" fmla="*/ 95 w 186"/>
                <a:gd name="T29" fmla="*/ 8 h 136"/>
                <a:gd name="T30" fmla="*/ 110 w 186"/>
                <a:gd name="T31" fmla="*/ 20 h 136"/>
                <a:gd name="T32" fmla="*/ 120 w 186"/>
                <a:gd name="T33" fmla="*/ 33 h 136"/>
                <a:gd name="T34" fmla="*/ 121 w 186"/>
                <a:gd name="T35" fmla="*/ 29 h 136"/>
                <a:gd name="T36" fmla="*/ 142 w 186"/>
                <a:gd name="T37" fmla="*/ 3 h 136"/>
                <a:gd name="T38" fmla="*/ 152 w 186"/>
                <a:gd name="T39" fmla="*/ 1 h 136"/>
                <a:gd name="T40" fmla="*/ 173 w 186"/>
                <a:gd name="T41" fmla="*/ 11 h 136"/>
                <a:gd name="T42" fmla="*/ 181 w 186"/>
                <a:gd name="T43" fmla="*/ 29 h 136"/>
                <a:gd name="T44" fmla="*/ 182 w 186"/>
                <a:gd name="T45" fmla="*/ 31 h 136"/>
                <a:gd name="T46" fmla="*/ 184 w 186"/>
                <a:gd name="T47" fmla="*/ 70 h 136"/>
                <a:gd name="T48" fmla="*/ 146 w 186"/>
                <a:gd name="T49" fmla="*/ 128 h 136"/>
                <a:gd name="T50" fmla="*/ 118 w 186"/>
                <a:gd name="T51"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6" h="136">
                  <a:moveTo>
                    <a:pt x="118" y="136"/>
                  </a:moveTo>
                  <a:cubicBezTo>
                    <a:pt x="112" y="136"/>
                    <a:pt x="106" y="135"/>
                    <a:pt x="101" y="133"/>
                  </a:cubicBezTo>
                  <a:cubicBezTo>
                    <a:pt x="91" y="130"/>
                    <a:pt x="82" y="124"/>
                    <a:pt x="74" y="114"/>
                  </a:cubicBezTo>
                  <a:cubicBezTo>
                    <a:pt x="66" y="126"/>
                    <a:pt x="54" y="133"/>
                    <a:pt x="40" y="133"/>
                  </a:cubicBezTo>
                  <a:cubicBezTo>
                    <a:pt x="30" y="133"/>
                    <a:pt x="19" y="128"/>
                    <a:pt x="12" y="121"/>
                  </a:cubicBezTo>
                  <a:cubicBezTo>
                    <a:pt x="4" y="113"/>
                    <a:pt x="0" y="103"/>
                    <a:pt x="0" y="93"/>
                  </a:cubicBezTo>
                  <a:cubicBezTo>
                    <a:pt x="0" y="85"/>
                    <a:pt x="2" y="77"/>
                    <a:pt x="3" y="69"/>
                  </a:cubicBezTo>
                  <a:cubicBezTo>
                    <a:pt x="4" y="61"/>
                    <a:pt x="7" y="55"/>
                    <a:pt x="10" y="48"/>
                  </a:cubicBezTo>
                  <a:cubicBezTo>
                    <a:pt x="10" y="48"/>
                    <a:pt x="12" y="44"/>
                    <a:pt x="12" y="43"/>
                  </a:cubicBezTo>
                  <a:cubicBezTo>
                    <a:pt x="13" y="40"/>
                    <a:pt x="15" y="36"/>
                    <a:pt x="18" y="32"/>
                  </a:cubicBezTo>
                  <a:cubicBezTo>
                    <a:pt x="21" y="25"/>
                    <a:pt x="27" y="20"/>
                    <a:pt x="31" y="16"/>
                  </a:cubicBezTo>
                  <a:cubicBezTo>
                    <a:pt x="42" y="5"/>
                    <a:pt x="53" y="0"/>
                    <a:pt x="68" y="0"/>
                  </a:cubicBezTo>
                  <a:cubicBezTo>
                    <a:pt x="70" y="0"/>
                    <a:pt x="73" y="1"/>
                    <a:pt x="77" y="1"/>
                  </a:cubicBezTo>
                  <a:cubicBezTo>
                    <a:pt x="80" y="1"/>
                    <a:pt x="84" y="3"/>
                    <a:pt x="88" y="5"/>
                  </a:cubicBezTo>
                  <a:cubicBezTo>
                    <a:pt x="90" y="6"/>
                    <a:pt x="93" y="7"/>
                    <a:pt x="95" y="8"/>
                  </a:cubicBezTo>
                  <a:cubicBezTo>
                    <a:pt x="100" y="11"/>
                    <a:pt x="105" y="16"/>
                    <a:pt x="110" y="20"/>
                  </a:cubicBezTo>
                  <a:cubicBezTo>
                    <a:pt x="114" y="24"/>
                    <a:pt x="117" y="28"/>
                    <a:pt x="120" y="33"/>
                  </a:cubicBezTo>
                  <a:cubicBezTo>
                    <a:pt x="120" y="32"/>
                    <a:pt x="121" y="29"/>
                    <a:pt x="121" y="29"/>
                  </a:cubicBezTo>
                  <a:cubicBezTo>
                    <a:pt x="125" y="19"/>
                    <a:pt x="130" y="8"/>
                    <a:pt x="142" y="3"/>
                  </a:cubicBezTo>
                  <a:cubicBezTo>
                    <a:pt x="145" y="2"/>
                    <a:pt x="148" y="1"/>
                    <a:pt x="152" y="1"/>
                  </a:cubicBezTo>
                  <a:cubicBezTo>
                    <a:pt x="160" y="1"/>
                    <a:pt x="169" y="5"/>
                    <a:pt x="173" y="11"/>
                  </a:cubicBezTo>
                  <a:cubicBezTo>
                    <a:pt x="178" y="17"/>
                    <a:pt x="180" y="24"/>
                    <a:pt x="181" y="29"/>
                  </a:cubicBezTo>
                  <a:cubicBezTo>
                    <a:pt x="182" y="30"/>
                    <a:pt x="182" y="31"/>
                    <a:pt x="182" y="31"/>
                  </a:cubicBezTo>
                  <a:cubicBezTo>
                    <a:pt x="186" y="41"/>
                    <a:pt x="186" y="54"/>
                    <a:pt x="184" y="70"/>
                  </a:cubicBezTo>
                  <a:cubicBezTo>
                    <a:pt x="181" y="94"/>
                    <a:pt x="167" y="116"/>
                    <a:pt x="146" y="128"/>
                  </a:cubicBezTo>
                  <a:cubicBezTo>
                    <a:pt x="138" y="133"/>
                    <a:pt x="128" y="136"/>
                    <a:pt x="118" y="136"/>
                  </a:cubicBezTo>
                  <a:close/>
                </a:path>
              </a:pathLst>
            </a:custGeom>
            <a:solidFill>
              <a:srgbClr val="3F3A3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89" name="isḷîďé">
              <a:extLst>
                <a:ext uri="{FF2B5EF4-FFF2-40B4-BE49-F238E27FC236}">
                  <a16:creationId xmlns:a16="http://schemas.microsoft.com/office/drawing/2014/main" id="{4A746728-871A-2B5C-5765-7B201C37A975}"/>
                </a:ext>
              </a:extLst>
            </p:cNvPr>
            <p:cNvSpPr/>
            <p:nvPr/>
          </p:nvSpPr>
          <p:spPr bwMode="auto">
            <a:xfrm>
              <a:off x="5932350" y="2897806"/>
              <a:ext cx="681604" cy="498007"/>
            </a:xfrm>
            <a:custGeom>
              <a:avLst/>
              <a:gdLst>
                <a:gd name="T0" fmla="*/ 1 w 174"/>
                <a:gd name="T1" fmla="*/ 88 h 127"/>
                <a:gd name="T2" fmla="*/ 34 w 174"/>
                <a:gd name="T3" fmla="*/ 121 h 127"/>
                <a:gd name="T4" fmla="*/ 66 w 174"/>
                <a:gd name="T5" fmla="*/ 97 h 127"/>
                <a:gd name="T6" fmla="*/ 97 w 174"/>
                <a:gd name="T7" fmla="*/ 122 h 127"/>
                <a:gd name="T8" fmla="*/ 137 w 174"/>
                <a:gd name="T9" fmla="*/ 118 h 127"/>
                <a:gd name="T10" fmla="*/ 172 w 174"/>
                <a:gd name="T11" fmla="*/ 64 h 127"/>
                <a:gd name="T12" fmla="*/ 170 w 174"/>
                <a:gd name="T13" fmla="*/ 29 h 127"/>
                <a:gd name="T14" fmla="*/ 162 w 174"/>
                <a:gd name="T15" fmla="*/ 10 h 127"/>
                <a:gd name="T16" fmla="*/ 139 w 174"/>
                <a:gd name="T17" fmla="*/ 4 h 127"/>
                <a:gd name="T18" fmla="*/ 121 w 174"/>
                <a:gd name="T19" fmla="*/ 26 h 127"/>
                <a:gd name="T20" fmla="*/ 119 w 174"/>
                <a:gd name="T21" fmla="*/ 33 h 127"/>
                <a:gd name="T22" fmla="*/ 118 w 174"/>
                <a:gd name="T23" fmla="*/ 34 h 127"/>
                <a:gd name="T24" fmla="*/ 115 w 174"/>
                <a:gd name="T25" fmla="*/ 43 h 127"/>
                <a:gd name="T26" fmla="*/ 99 w 174"/>
                <a:gd name="T27" fmla="*/ 20 h 127"/>
                <a:gd name="T28" fmla="*/ 86 w 174"/>
                <a:gd name="T29" fmla="*/ 9 h 127"/>
                <a:gd name="T30" fmla="*/ 79 w 174"/>
                <a:gd name="T31" fmla="*/ 5 h 127"/>
                <a:gd name="T32" fmla="*/ 70 w 174"/>
                <a:gd name="T33" fmla="*/ 2 h 127"/>
                <a:gd name="T34" fmla="*/ 30 w 174"/>
                <a:gd name="T35" fmla="*/ 16 h 127"/>
                <a:gd name="T36" fmla="*/ 17 w 174"/>
                <a:gd name="T37" fmla="*/ 31 h 127"/>
                <a:gd name="T38" fmla="*/ 14 w 174"/>
                <a:gd name="T39" fmla="*/ 36 h 127"/>
                <a:gd name="T40" fmla="*/ 11 w 174"/>
                <a:gd name="T41" fmla="*/ 43 h 127"/>
                <a:gd name="T42" fmla="*/ 3 w 174"/>
                <a:gd name="T43" fmla="*/ 65 h 127"/>
                <a:gd name="T44" fmla="*/ 1 w 174"/>
                <a:gd name="T45" fmla="*/ 8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4" h="127">
                  <a:moveTo>
                    <a:pt x="1" y="88"/>
                  </a:moveTo>
                  <a:cubicBezTo>
                    <a:pt x="0" y="106"/>
                    <a:pt x="16" y="121"/>
                    <a:pt x="34" y="121"/>
                  </a:cubicBezTo>
                  <a:cubicBezTo>
                    <a:pt x="50" y="121"/>
                    <a:pt x="62" y="111"/>
                    <a:pt x="66" y="97"/>
                  </a:cubicBezTo>
                  <a:cubicBezTo>
                    <a:pt x="74" y="108"/>
                    <a:pt x="84" y="117"/>
                    <a:pt x="97" y="122"/>
                  </a:cubicBezTo>
                  <a:cubicBezTo>
                    <a:pt x="110" y="127"/>
                    <a:pt x="126" y="125"/>
                    <a:pt x="137" y="118"/>
                  </a:cubicBezTo>
                  <a:cubicBezTo>
                    <a:pt x="156" y="106"/>
                    <a:pt x="169" y="86"/>
                    <a:pt x="172" y="64"/>
                  </a:cubicBezTo>
                  <a:cubicBezTo>
                    <a:pt x="173" y="53"/>
                    <a:pt x="174" y="39"/>
                    <a:pt x="170" y="29"/>
                  </a:cubicBezTo>
                  <a:cubicBezTo>
                    <a:pt x="169" y="25"/>
                    <a:pt x="167" y="16"/>
                    <a:pt x="162" y="10"/>
                  </a:cubicBezTo>
                  <a:cubicBezTo>
                    <a:pt x="157" y="4"/>
                    <a:pt x="146" y="1"/>
                    <a:pt x="139" y="4"/>
                  </a:cubicBezTo>
                  <a:cubicBezTo>
                    <a:pt x="129" y="8"/>
                    <a:pt x="125" y="17"/>
                    <a:pt x="121" y="26"/>
                  </a:cubicBezTo>
                  <a:cubicBezTo>
                    <a:pt x="120" y="28"/>
                    <a:pt x="119" y="31"/>
                    <a:pt x="119" y="33"/>
                  </a:cubicBezTo>
                  <a:cubicBezTo>
                    <a:pt x="119" y="33"/>
                    <a:pt x="118" y="34"/>
                    <a:pt x="118" y="34"/>
                  </a:cubicBezTo>
                  <a:cubicBezTo>
                    <a:pt x="117" y="37"/>
                    <a:pt x="116" y="40"/>
                    <a:pt x="115" y="43"/>
                  </a:cubicBezTo>
                  <a:cubicBezTo>
                    <a:pt x="111" y="35"/>
                    <a:pt x="106" y="26"/>
                    <a:pt x="99" y="20"/>
                  </a:cubicBezTo>
                  <a:cubicBezTo>
                    <a:pt x="95" y="16"/>
                    <a:pt x="91" y="12"/>
                    <a:pt x="86" y="9"/>
                  </a:cubicBezTo>
                  <a:cubicBezTo>
                    <a:pt x="84" y="8"/>
                    <a:pt x="81" y="7"/>
                    <a:pt x="79" y="5"/>
                  </a:cubicBezTo>
                  <a:cubicBezTo>
                    <a:pt x="76" y="4"/>
                    <a:pt x="73" y="3"/>
                    <a:pt x="70" y="2"/>
                  </a:cubicBezTo>
                  <a:cubicBezTo>
                    <a:pt x="52" y="0"/>
                    <a:pt x="40" y="5"/>
                    <a:pt x="30" y="16"/>
                  </a:cubicBezTo>
                  <a:cubicBezTo>
                    <a:pt x="25" y="20"/>
                    <a:pt x="20" y="25"/>
                    <a:pt x="17" y="31"/>
                  </a:cubicBezTo>
                  <a:cubicBezTo>
                    <a:pt x="19" y="27"/>
                    <a:pt x="8" y="49"/>
                    <a:pt x="14" y="36"/>
                  </a:cubicBezTo>
                  <a:cubicBezTo>
                    <a:pt x="13" y="38"/>
                    <a:pt x="12" y="41"/>
                    <a:pt x="11" y="43"/>
                  </a:cubicBezTo>
                  <a:cubicBezTo>
                    <a:pt x="8" y="50"/>
                    <a:pt x="5" y="57"/>
                    <a:pt x="3" y="65"/>
                  </a:cubicBezTo>
                  <a:cubicBezTo>
                    <a:pt x="2" y="73"/>
                    <a:pt x="1" y="80"/>
                    <a:pt x="1" y="88"/>
                  </a:cubicBezTo>
                  <a:close/>
                </a:path>
              </a:pathLst>
            </a:custGeom>
            <a:solidFill>
              <a:srgbClr val="3F3A3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90" name="iS1îḑé">
              <a:extLst>
                <a:ext uri="{FF2B5EF4-FFF2-40B4-BE49-F238E27FC236}">
                  <a16:creationId xmlns:a16="http://schemas.microsoft.com/office/drawing/2014/main" id="{FEA50683-F95C-4C4F-A874-CA571F758846}"/>
                </a:ext>
              </a:extLst>
            </p:cNvPr>
            <p:cNvSpPr/>
            <p:nvPr/>
          </p:nvSpPr>
          <p:spPr bwMode="auto">
            <a:xfrm>
              <a:off x="5884155" y="2856497"/>
              <a:ext cx="780286" cy="580626"/>
            </a:xfrm>
            <a:custGeom>
              <a:avLst/>
              <a:gdLst>
                <a:gd name="T0" fmla="*/ 74 w 199"/>
                <a:gd name="T1" fmla="*/ 13 h 149"/>
                <a:gd name="T2" fmla="*/ 82 w 199"/>
                <a:gd name="T3" fmla="*/ 13 h 149"/>
                <a:gd name="T4" fmla="*/ 91 w 199"/>
                <a:gd name="T5" fmla="*/ 16 h 149"/>
                <a:gd name="T6" fmla="*/ 98 w 199"/>
                <a:gd name="T7" fmla="*/ 20 h 149"/>
                <a:gd name="T8" fmla="*/ 111 w 199"/>
                <a:gd name="T9" fmla="*/ 31 h 149"/>
                <a:gd name="T10" fmla="*/ 127 w 199"/>
                <a:gd name="T11" fmla="*/ 54 h 149"/>
                <a:gd name="T12" fmla="*/ 130 w 199"/>
                <a:gd name="T13" fmla="*/ 45 h 149"/>
                <a:gd name="T14" fmla="*/ 131 w 199"/>
                <a:gd name="T15" fmla="*/ 44 h 149"/>
                <a:gd name="T16" fmla="*/ 133 w 199"/>
                <a:gd name="T17" fmla="*/ 37 h 149"/>
                <a:gd name="T18" fmla="*/ 151 w 199"/>
                <a:gd name="T19" fmla="*/ 15 h 149"/>
                <a:gd name="T20" fmla="*/ 158 w 199"/>
                <a:gd name="T21" fmla="*/ 14 h 149"/>
                <a:gd name="T22" fmla="*/ 174 w 199"/>
                <a:gd name="T23" fmla="*/ 21 h 149"/>
                <a:gd name="T24" fmla="*/ 182 w 199"/>
                <a:gd name="T25" fmla="*/ 40 h 149"/>
                <a:gd name="T26" fmla="*/ 184 w 199"/>
                <a:gd name="T27" fmla="*/ 75 h 149"/>
                <a:gd name="T28" fmla="*/ 149 w 199"/>
                <a:gd name="T29" fmla="*/ 129 h 149"/>
                <a:gd name="T30" fmla="*/ 124 w 199"/>
                <a:gd name="T31" fmla="*/ 136 h 149"/>
                <a:gd name="T32" fmla="*/ 109 w 199"/>
                <a:gd name="T33" fmla="*/ 133 h 149"/>
                <a:gd name="T34" fmla="*/ 78 w 199"/>
                <a:gd name="T35" fmla="*/ 108 h 149"/>
                <a:gd name="T36" fmla="*/ 46 w 199"/>
                <a:gd name="T37" fmla="*/ 132 h 149"/>
                <a:gd name="T38" fmla="*/ 13 w 199"/>
                <a:gd name="T39" fmla="*/ 99 h 149"/>
                <a:gd name="T40" fmla="*/ 15 w 199"/>
                <a:gd name="T41" fmla="*/ 76 h 149"/>
                <a:gd name="T42" fmla="*/ 23 w 199"/>
                <a:gd name="T43" fmla="*/ 54 h 149"/>
                <a:gd name="T44" fmla="*/ 26 w 199"/>
                <a:gd name="T45" fmla="*/ 47 h 149"/>
                <a:gd name="T46" fmla="*/ 24 w 199"/>
                <a:gd name="T47" fmla="*/ 52 h 149"/>
                <a:gd name="T48" fmla="*/ 29 w 199"/>
                <a:gd name="T49" fmla="*/ 42 h 149"/>
                <a:gd name="T50" fmla="*/ 29 w 199"/>
                <a:gd name="T51" fmla="*/ 42 h 149"/>
                <a:gd name="T52" fmla="*/ 42 w 199"/>
                <a:gd name="T53" fmla="*/ 27 h 149"/>
                <a:gd name="T54" fmla="*/ 74 w 199"/>
                <a:gd name="T55" fmla="*/ 13 h 149"/>
                <a:gd name="T56" fmla="*/ 74 w 199"/>
                <a:gd name="T57" fmla="*/ 0 h 149"/>
                <a:gd name="T58" fmla="*/ 74 w 199"/>
                <a:gd name="T59" fmla="*/ 0 h 149"/>
                <a:gd name="T60" fmla="*/ 34 w 199"/>
                <a:gd name="T61" fmla="*/ 16 h 149"/>
                <a:gd name="T62" fmla="*/ 34 w 199"/>
                <a:gd name="T63" fmla="*/ 16 h 149"/>
                <a:gd name="T64" fmla="*/ 33 w 199"/>
                <a:gd name="T65" fmla="*/ 17 h 149"/>
                <a:gd name="T66" fmla="*/ 33 w 199"/>
                <a:gd name="T67" fmla="*/ 18 h 149"/>
                <a:gd name="T68" fmla="*/ 18 w 199"/>
                <a:gd name="T69" fmla="*/ 36 h 149"/>
                <a:gd name="T70" fmla="*/ 18 w 199"/>
                <a:gd name="T71" fmla="*/ 36 h 149"/>
                <a:gd name="T72" fmla="*/ 15 w 199"/>
                <a:gd name="T73" fmla="*/ 41 h 149"/>
                <a:gd name="T74" fmla="*/ 12 w 199"/>
                <a:gd name="T75" fmla="*/ 48 h 149"/>
                <a:gd name="T76" fmla="*/ 12 w 199"/>
                <a:gd name="T77" fmla="*/ 48 h 149"/>
                <a:gd name="T78" fmla="*/ 10 w 199"/>
                <a:gd name="T79" fmla="*/ 52 h 149"/>
                <a:gd name="T80" fmla="*/ 2 w 199"/>
                <a:gd name="T81" fmla="*/ 74 h 149"/>
                <a:gd name="T82" fmla="*/ 0 w 199"/>
                <a:gd name="T83" fmla="*/ 99 h 149"/>
                <a:gd name="T84" fmla="*/ 13 w 199"/>
                <a:gd name="T85" fmla="*/ 131 h 149"/>
                <a:gd name="T86" fmla="*/ 46 w 199"/>
                <a:gd name="T87" fmla="*/ 145 h 149"/>
                <a:gd name="T88" fmla="*/ 80 w 199"/>
                <a:gd name="T89" fmla="*/ 130 h 149"/>
                <a:gd name="T90" fmla="*/ 105 w 199"/>
                <a:gd name="T91" fmla="*/ 145 h 149"/>
                <a:gd name="T92" fmla="*/ 124 w 199"/>
                <a:gd name="T93" fmla="*/ 149 h 149"/>
                <a:gd name="T94" fmla="*/ 156 w 199"/>
                <a:gd name="T95" fmla="*/ 140 h 149"/>
                <a:gd name="T96" fmla="*/ 196 w 199"/>
                <a:gd name="T97" fmla="*/ 77 h 149"/>
                <a:gd name="T98" fmla="*/ 194 w 199"/>
                <a:gd name="T99" fmla="*/ 35 h 149"/>
                <a:gd name="T100" fmla="*/ 193 w 199"/>
                <a:gd name="T101" fmla="*/ 33 h 149"/>
                <a:gd name="T102" fmla="*/ 184 w 199"/>
                <a:gd name="T103" fmla="*/ 13 h 149"/>
                <a:gd name="T104" fmla="*/ 158 w 199"/>
                <a:gd name="T105" fmla="*/ 1 h 149"/>
                <a:gd name="T106" fmla="*/ 145 w 199"/>
                <a:gd name="T107" fmla="*/ 3 h 149"/>
                <a:gd name="T108" fmla="*/ 124 w 199"/>
                <a:gd name="T109" fmla="*/ 26 h 149"/>
                <a:gd name="T110" fmla="*/ 120 w 199"/>
                <a:gd name="T111" fmla="*/ 22 h 149"/>
                <a:gd name="T112" fmla="*/ 104 w 199"/>
                <a:gd name="T113" fmla="*/ 9 h 149"/>
                <a:gd name="T114" fmla="*/ 97 w 199"/>
                <a:gd name="T115" fmla="*/ 5 h 149"/>
                <a:gd name="T116" fmla="*/ 83 w 199"/>
                <a:gd name="T117" fmla="*/ 1 h 149"/>
                <a:gd name="T118" fmla="*/ 74 w 199"/>
                <a:gd name="T119" fmla="*/ 0 h 149"/>
                <a:gd name="T120" fmla="*/ 74 w 199"/>
                <a:gd name="T121"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9" h="149">
                  <a:moveTo>
                    <a:pt x="74" y="13"/>
                  </a:moveTo>
                  <a:cubicBezTo>
                    <a:pt x="76" y="13"/>
                    <a:pt x="79" y="13"/>
                    <a:pt x="82" y="13"/>
                  </a:cubicBezTo>
                  <a:cubicBezTo>
                    <a:pt x="85" y="14"/>
                    <a:pt x="88" y="15"/>
                    <a:pt x="91" y="16"/>
                  </a:cubicBezTo>
                  <a:cubicBezTo>
                    <a:pt x="93" y="18"/>
                    <a:pt x="96" y="19"/>
                    <a:pt x="98" y="20"/>
                  </a:cubicBezTo>
                  <a:cubicBezTo>
                    <a:pt x="103" y="23"/>
                    <a:pt x="107" y="27"/>
                    <a:pt x="111" y="31"/>
                  </a:cubicBezTo>
                  <a:cubicBezTo>
                    <a:pt x="118" y="37"/>
                    <a:pt x="123" y="46"/>
                    <a:pt x="127" y="54"/>
                  </a:cubicBezTo>
                  <a:cubicBezTo>
                    <a:pt x="128" y="51"/>
                    <a:pt x="129" y="48"/>
                    <a:pt x="130" y="45"/>
                  </a:cubicBezTo>
                  <a:cubicBezTo>
                    <a:pt x="130" y="45"/>
                    <a:pt x="131" y="44"/>
                    <a:pt x="131" y="44"/>
                  </a:cubicBezTo>
                  <a:cubicBezTo>
                    <a:pt x="131" y="42"/>
                    <a:pt x="132" y="39"/>
                    <a:pt x="133" y="37"/>
                  </a:cubicBezTo>
                  <a:cubicBezTo>
                    <a:pt x="137" y="28"/>
                    <a:pt x="141" y="19"/>
                    <a:pt x="151" y="15"/>
                  </a:cubicBezTo>
                  <a:cubicBezTo>
                    <a:pt x="153" y="14"/>
                    <a:pt x="155" y="14"/>
                    <a:pt x="158" y="14"/>
                  </a:cubicBezTo>
                  <a:cubicBezTo>
                    <a:pt x="164" y="14"/>
                    <a:pt x="171" y="16"/>
                    <a:pt x="174" y="21"/>
                  </a:cubicBezTo>
                  <a:cubicBezTo>
                    <a:pt x="179" y="27"/>
                    <a:pt x="181" y="36"/>
                    <a:pt x="182" y="40"/>
                  </a:cubicBezTo>
                  <a:cubicBezTo>
                    <a:pt x="186" y="50"/>
                    <a:pt x="185" y="64"/>
                    <a:pt x="184" y="75"/>
                  </a:cubicBezTo>
                  <a:cubicBezTo>
                    <a:pt x="181" y="97"/>
                    <a:pt x="168" y="117"/>
                    <a:pt x="149" y="129"/>
                  </a:cubicBezTo>
                  <a:cubicBezTo>
                    <a:pt x="142" y="133"/>
                    <a:pt x="133" y="136"/>
                    <a:pt x="124" y="136"/>
                  </a:cubicBezTo>
                  <a:cubicBezTo>
                    <a:pt x="119" y="136"/>
                    <a:pt x="114" y="135"/>
                    <a:pt x="109" y="133"/>
                  </a:cubicBezTo>
                  <a:cubicBezTo>
                    <a:pt x="96" y="128"/>
                    <a:pt x="86" y="119"/>
                    <a:pt x="78" y="108"/>
                  </a:cubicBezTo>
                  <a:cubicBezTo>
                    <a:pt x="74" y="122"/>
                    <a:pt x="62" y="132"/>
                    <a:pt x="46" y="132"/>
                  </a:cubicBezTo>
                  <a:cubicBezTo>
                    <a:pt x="28" y="132"/>
                    <a:pt x="12" y="117"/>
                    <a:pt x="13" y="99"/>
                  </a:cubicBezTo>
                  <a:cubicBezTo>
                    <a:pt x="13" y="91"/>
                    <a:pt x="14" y="84"/>
                    <a:pt x="15" y="76"/>
                  </a:cubicBezTo>
                  <a:cubicBezTo>
                    <a:pt x="17" y="68"/>
                    <a:pt x="20" y="61"/>
                    <a:pt x="23" y="54"/>
                  </a:cubicBezTo>
                  <a:cubicBezTo>
                    <a:pt x="24" y="52"/>
                    <a:pt x="25" y="49"/>
                    <a:pt x="26" y="47"/>
                  </a:cubicBezTo>
                  <a:cubicBezTo>
                    <a:pt x="25" y="50"/>
                    <a:pt x="24" y="52"/>
                    <a:pt x="24" y="52"/>
                  </a:cubicBezTo>
                  <a:cubicBezTo>
                    <a:pt x="24" y="52"/>
                    <a:pt x="29" y="42"/>
                    <a:pt x="29" y="42"/>
                  </a:cubicBezTo>
                  <a:cubicBezTo>
                    <a:pt x="29" y="42"/>
                    <a:pt x="29" y="42"/>
                    <a:pt x="29" y="42"/>
                  </a:cubicBezTo>
                  <a:cubicBezTo>
                    <a:pt x="32" y="36"/>
                    <a:pt x="37" y="31"/>
                    <a:pt x="42" y="27"/>
                  </a:cubicBezTo>
                  <a:cubicBezTo>
                    <a:pt x="51" y="18"/>
                    <a:pt x="60" y="13"/>
                    <a:pt x="74" y="13"/>
                  </a:cubicBezTo>
                  <a:moveTo>
                    <a:pt x="74" y="0"/>
                  </a:moveTo>
                  <a:cubicBezTo>
                    <a:pt x="74" y="0"/>
                    <a:pt x="74" y="0"/>
                    <a:pt x="74" y="0"/>
                  </a:cubicBezTo>
                  <a:cubicBezTo>
                    <a:pt x="58" y="0"/>
                    <a:pt x="46" y="5"/>
                    <a:pt x="34" y="16"/>
                  </a:cubicBezTo>
                  <a:cubicBezTo>
                    <a:pt x="34" y="16"/>
                    <a:pt x="34" y="16"/>
                    <a:pt x="34" y="16"/>
                  </a:cubicBezTo>
                  <a:cubicBezTo>
                    <a:pt x="33" y="17"/>
                    <a:pt x="33" y="17"/>
                    <a:pt x="33" y="17"/>
                  </a:cubicBezTo>
                  <a:cubicBezTo>
                    <a:pt x="33" y="17"/>
                    <a:pt x="33" y="17"/>
                    <a:pt x="33" y="18"/>
                  </a:cubicBezTo>
                  <a:cubicBezTo>
                    <a:pt x="28" y="22"/>
                    <a:pt x="22" y="27"/>
                    <a:pt x="18" y="36"/>
                  </a:cubicBezTo>
                  <a:cubicBezTo>
                    <a:pt x="18" y="36"/>
                    <a:pt x="18" y="36"/>
                    <a:pt x="18" y="36"/>
                  </a:cubicBezTo>
                  <a:cubicBezTo>
                    <a:pt x="17" y="37"/>
                    <a:pt x="16" y="38"/>
                    <a:pt x="15" y="41"/>
                  </a:cubicBezTo>
                  <a:cubicBezTo>
                    <a:pt x="14" y="43"/>
                    <a:pt x="13" y="46"/>
                    <a:pt x="12" y="48"/>
                  </a:cubicBezTo>
                  <a:cubicBezTo>
                    <a:pt x="12" y="48"/>
                    <a:pt x="12" y="48"/>
                    <a:pt x="12" y="48"/>
                  </a:cubicBezTo>
                  <a:cubicBezTo>
                    <a:pt x="11" y="49"/>
                    <a:pt x="11" y="51"/>
                    <a:pt x="10" y="52"/>
                  </a:cubicBezTo>
                  <a:cubicBezTo>
                    <a:pt x="7" y="58"/>
                    <a:pt x="4" y="66"/>
                    <a:pt x="2" y="74"/>
                  </a:cubicBezTo>
                  <a:cubicBezTo>
                    <a:pt x="1" y="82"/>
                    <a:pt x="0" y="90"/>
                    <a:pt x="0" y="99"/>
                  </a:cubicBezTo>
                  <a:cubicBezTo>
                    <a:pt x="0" y="111"/>
                    <a:pt x="4" y="122"/>
                    <a:pt x="13" y="131"/>
                  </a:cubicBezTo>
                  <a:cubicBezTo>
                    <a:pt x="22" y="140"/>
                    <a:pt x="34" y="145"/>
                    <a:pt x="46" y="145"/>
                  </a:cubicBezTo>
                  <a:cubicBezTo>
                    <a:pt x="59" y="145"/>
                    <a:pt x="72" y="140"/>
                    <a:pt x="80" y="130"/>
                  </a:cubicBezTo>
                  <a:cubicBezTo>
                    <a:pt x="87" y="136"/>
                    <a:pt x="95" y="142"/>
                    <a:pt x="105" y="145"/>
                  </a:cubicBezTo>
                  <a:cubicBezTo>
                    <a:pt x="111" y="148"/>
                    <a:pt x="117" y="149"/>
                    <a:pt x="124" y="149"/>
                  </a:cubicBezTo>
                  <a:cubicBezTo>
                    <a:pt x="135" y="149"/>
                    <a:pt x="147" y="145"/>
                    <a:pt x="156" y="140"/>
                  </a:cubicBezTo>
                  <a:cubicBezTo>
                    <a:pt x="178" y="126"/>
                    <a:pt x="193" y="103"/>
                    <a:pt x="196" y="77"/>
                  </a:cubicBezTo>
                  <a:cubicBezTo>
                    <a:pt x="199" y="59"/>
                    <a:pt x="198" y="46"/>
                    <a:pt x="194" y="35"/>
                  </a:cubicBezTo>
                  <a:cubicBezTo>
                    <a:pt x="194" y="34"/>
                    <a:pt x="194" y="34"/>
                    <a:pt x="193" y="33"/>
                  </a:cubicBezTo>
                  <a:cubicBezTo>
                    <a:pt x="192" y="28"/>
                    <a:pt x="189" y="20"/>
                    <a:pt x="184" y="13"/>
                  </a:cubicBezTo>
                  <a:cubicBezTo>
                    <a:pt x="178" y="5"/>
                    <a:pt x="168" y="1"/>
                    <a:pt x="158" y="1"/>
                  </a:cubicBezTo>
                  <a:cubicBezTo>
                    <a:pt x="153" y="1"/>
                    <a:pt x="149" y="2"/>
                    <a:pt x="145" y="3"/>
                  </a:cubicBezTo>
                  <a:cubicBezTo>
                    <a:pt x="134" y="8"/>
                    <a:pt x="128" y="18"/>
                    <a:pt x="124" y="26"/>
                  </a:cubicBezTo>
                  <a:cubicBezTo>
                    <a:pt x="123" y="24"/>
                    <a:pt x="122" y="23"/>
                    <a:pt x="120" y="22"/>
                  </a:cubicBezTo>
                  <a:cubicBezTo>
                    <a:pt x="116" y="17"/>
                    <a:pt x="110" y="12"/>
                    <a:pt x="104" y="9"/>
                  </a:cubicBezTo>
                  <a:cubicBezTo>
                    <a:pt x="102" y="8"/>
                    <a:pt x="99" y="6"/>
                    <a:pt x="97" y="5"/>
                  </a:cubicBezTo>
                  <a:cubicBezTo>
                    <a:pt x="93" y="3"/>
                    <a:pt x="88" y="1"/>
                    <a:pt x="83" y="1"/>
                  </a:cubicBezTo>
                  <a:cubicBezTo>
                    <a:pt x="80" y="0"/>
                    <a:pt x="77" y="0"/>
                    <a:pt x="74" y="0"/>
                  </a:cubicBezTo>
                  <a:cubicBezTo>
                    <a:pt x="74" y="0"/>
                    <a:pt x="74" y="0"/>
                    <a:pt x="7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91" name="îš1íḑe">
              <a:extLst>
                <a:ext uri="{FF2B5EF4-FFF2-40B4-BE49-F238E27FC236}">
                  <a16:creationId xmlns:a16="http://schemas.microsoft.com/office/drawing/2014/main" id="{AE22E024-2D94-18FE-21C0-D8704D10FFDF}"/>
                </a:ext>
              </a:extLst>
            </p:cNvPr>
            <p:cNvSpPr/>
            <p:nvPr/>
          </p:nvSpPr>
          <p:spPr bwMode="auto">
            <a:xfrm>
              <a:off x="6499204" y="3492201"/>
              <a:ext cx="355719" cy="259331"/>
            </a:xfrm>
            <a:custGeom>
              <a:avLst/>
              <a:gdLst>
                <a:gd name="T0" fmla="*/ 86 w 91"/>
                <a:gd name="T1" fmla="*/ 0 h 66"/>
                <a:gd name="T2" fmla="*/ 91 w 91"/>
                <a:gd name="T3" fmla="*/ 20 h 66"/>
                <a:gd name="T4" fmla="*/ 45 w 91"/>
                <a:gd name="T5" fmla="*/ 66 h 66"/>
                <a:gd name="T6" fmla="*/ 0 w 91"/>
                <a:gd name="T7" fmla="*/ 20 h 66"/>
                <a:gd name="T8" fmla="*/ 1 w 91"/>
                <a:gd name="T9" fmla="*/ 11 h 66"/>
              </a:gdLst>
              <a:ahLst/>
              <a:cxnLst>
                <a:cxn ang="0">
                  <a:pos x="T0" y="T1"/>
                </a:cxn>
                <a:cxn ang="0">
                  <a:pos x="T2" y="T3"/>
                </a:cxn>
                <a:cxn ang="0">
                  <a:pos x="T4" y="T5"/>
                </a:cxn>
                <a:cxn ang="0">
                  <a:pos x="T6" y="T7"/>
                </a:cxn>
                <a:cxn ang="0">
                  <a:pos x="T8" y="T9"/>
                </a:cxn>
              </a:cxnLst>
              <a:rect l="0" t="0" r="r" b="b"/>
              <a:pathLst>
                <a:path w="91" h="66">
                  <a:moveTo>
                    <a:pt x="86" y="0"/>
                  </a:moveTo>
                  <a:cubicBezTo>
                    <a:pt x="89" y="6"/>
                    <a:pt x="91" y="13"/>
                    <a:pt x="91" y="20"/>
                  </a:cubicBezTo>
                  <a:cubicBezTo>
                    <a:pt x="91" y="45"/>
                    <a:pt x="70" y="66"/>
                    <a:pt x="45" y="66"/>
                  </a:cubicBezTo>
                  <a:cubicBezTo>
                    <a:pt x="20" y="66"/>
                    <a:pt x="0" y="45"/>
                    <a:pt x="0" y="20"/>
                  </a:cubicBezTo>
                  <a:cubicBezTo>
                    <a:pt x="0" y="17"/>
                    <a:pt x="0" y="14"/>
                    <a:pt x="1" y="11"/>
                  </a:cubicBezTo>
                </a:path>
              </a:pathLst>
            </a:custGeom>
            <a:noFill/>
            <a:ln w="34925" cap="rnd">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92" name="ïšḷïḍe">
              <a:extLst>
                <a:ext uri="{FF2B5EF4-FFF2-40B4-BE49-F238E27FC236}">
                  <a16:creationId xmlns:a16="http://schemas.microsoft.com/office/drawing/2014/main" id="{6C5B0874-7F7F-DE41-4FBD-C2BF9B3FD1CC}"/>
                </a:ext>
              </a:extLst>
            </p:cNvPr>
            <p:cNvSpPr/>
            <p:nvPr/>
          </p:nvSpPr>
          <p:spPr bwMode="auto">
            <a:xfrm>
              <a:off x="5253042" y="3292540"/>
              <a:ext cx="392439" cy="408503"/>
            </a:xfrm>
            <a:custGeom>
              <a:avLst/>
              <a:gdLst>
                <a:gd name="T0" fmla="*/ 100 w 100"/>
                <a:gd name="T1" fmla="*/ 72 h 104"/>
                <a:gd name="T2" fmla="*/ 22 w 100"/>
                <a:gd name="T3" fmla="*/ 82 h 104"/>
                <a:gd name="T4" fmla="*/ 26 w 100"/>
                <a:gd name="T5" fmla="*/ 6 h 104"/>
                <a:gd name="T6" fmla="*/ 37 w 100"/>
                <a:gd name="T7" fmla="*/ 0 h 104"/>
              </a:gdLst>
              <a:ahLst/>
              <a:cxnLst>
                <a:cxn ang="0">
                  <a:pos x="T0" y="T1"/>
                </a:cxn>
                <a:cxn ang="0">
                  <a:pos x="T2" y="T3"/>
                </a:cxn>
                <a:cxn ang="0">
                  <a:pos x="T4" y="T5"/>
                </a:cxn>
                <a:cxn ang="0">
                  <a:pos x="T6" y="T7"/>
                </a:cxn>
              </a:cxnLst>
              <a:rect l="0" t="0" r="r" b="b"/>
              <a:pathLst>
                <a:path w="100" h="104">
                  <a:moveTo>
                    <a:pt x="100" y="72"/>
                  </a:moveTo>
                  <a:cubicBezTo>
                    <a:pt x="83" y="99"/>
                    <a:pt x="45" y="104"/>
                    <a:pt x="22" y="82"/>
                  </a:cubicBezTo>
                  <a:cubicBezTo>
                    <a:pt x="0" y="61"/>
                    <a:pt x="2" y="24"/>
                    <a:pt x="26" y="6"/>
                  </a:cubicBezTo>
                  <a:cubicBezTo>
                    <a:pt x="30" y="3"/>
                    <a:pt x="33" y="1"/>
                    <a:pt x="37" y="0"/>
                  </a:cubicBezTo>
                </a:path>
              </a:pathLst>
            </a:custGeom>
            <a:noFill/>
            <a:ln w="34925" cap="rnd">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93" name="išļîḍê">
              <a:extLst>
                <a:ext uri="{FF2B5EF4-FFF2-40B4-BE49-F238E27FC236}">
                  <a16:creationId xmlns:a16="http://schemas.microsoft.com/office/drawing/2014/main" id="{C39E5877-FF0D-4016-9CC4-72AF89DA99D8}"/>
                </a:ext>
              </a:extLst>
            </p:cNvPr>
            <p:cNvSpPr/>
            <p:nvPr/>
          </p:nvSpPr>
          <p:spPr bwMode="auto">
            <a:xfrm>
              <a:off x="5186487" y="2546676"/>
              <a:ext cx="387849" cy="371784"/>
            </a:xfrm>
            <a:custGeom>
              <a:avLst/>
              <a:gdLst>
                <a:gd name="T0" fmla="*/ 16 w 99"/>
                <a:gd name="T1" fmla="*/ 95 h 95"/>
                <a:gd name="T2" fmla="*/ 22 w 99"/>
                <a:gd name="T3" fmla="*/ 21 h 95"/>
                <a:gd name="T4" fmla="*/ 99 w 99"/>
                <a:gd name="T5" fmla="*/ 20 h 95"/>
              </a:gdLst>
              <a:ahLst/>
              <a:cxnLst>
                <a:cxn ang="0">
                  <a:pos x="T0" y="T1"/>
                </a:cxn>
                <a:cxn ang="0">
                  <a:pos x="T2" y="T3"/>
                </a:cxn>
                <a:cxn ang="0">
                  <a:pos x="T4" y="T5"/>
                </a:cxn>
              </a:cxnLst>
              <a:rect l="0" t="0" r="r" b="b"/>
              <a:pathLst>
                <a:path w="99" h="95">
                  <a:moveTo>
                    <a:pt x="16" y="95"/>
                  </a:moveTo>
                  <a:cubicBezTo>
                    <a:pt x="0" y="73"/>
                    <a:pt x="1" y="40"/>
                    <a:pt x="22" y="21"/>
                  </a:cubicBezTo>
                  <a:cubicBezTo>
                    <a:pt x="43" y="1"/>
                    <a:pt x="78" y="0"/>
                    <a:pt x="99" y="20"/>
                  </a:cubicBezTo>
                </a:path>
              </a:pathLst>
            </a:custGeom>
            <a:noFill/>
            <a:ln w="34925" cap="rnd">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94" name="ïṡļîdè">
              <a:extLst>
                <a:ext uri="{FF2B5EF4-FFF2-40B4-BE49-F238E27FC236}">
                  <a16:creationId xmlns:a16="http://schemas.microsoft.com/office/drawing/2014/main" id="{11B844C4-A829-EE32-BF40-4C49B8DB6312}"/>
                </a:ext>
              </a:extLst>
            </p:cNvPr>
            <p:cNvSpPr/>
            <p:nvPr/>
          </p:nvSpPr>
          <p:spPr bwMode="auto">
            <a:xfrm>
              <a:off x="6636902" y="2980425"/>
              <a:ext cx="144583" cy="48195"/>
            </a:xfrm>
            <a:custGeom>
              <a:avLst/>
              <a:gdLst>
                <a:gd name="T0" fmla="*/ 0 w 37"/>
                <a:gd name="T1" fmla="*/ 9 h 12"/>
                <a:gd name="T2" fmla="*/ 37 w 37"/>
                <a:gd name="T3" fmla="*/ 12 h 12"/>
              </a:gdLst>
              <a:ahLst/>
              <a:cxnLst>
                <a:cxn ang="0">
                  <a:pos x="T0" y="T1"/>
                </a:cxn>
                <a:cxn ang="0">
                  <a:pos x="T2" y="T3"/>
                </a:cxn>
              </a:cxnLst>
              <a:rect l="0" t="0" r="r" b="b"/>
              <a:pathLst>
                <a:path w="37" h="12">
                  <a:moveTo>
                    <a:pt x="0" y="9"/>
                  </a:moveTo>
                  <a:cubicBezTo>
                    <a:pt x="11" y="0"/>
                    <a:pt x="26" y="4"/>
                    <a:pt x="37" y="12"/>
                  </a:cubicBezTo>
                </a:path>
              </a:pathLst>
            </a:custGeom>
            <a:noFill/>
            <a:ln w="34925" cap="rnd">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95" name="íṡlïdè">
              <a:extLst>
                <a:ext uri="{FF2B5EF4-FFF2-40B4-BE49-F238E27FC236}">
                  <a16:creationId xmlns:a16="http://schemas.microsoft.com/office/drawing/2014/main" id="{A68B0C61-FF63-F69C-9F2D-3959AE7CB60C}"/>
                </a:ext>
              </a:extLst>
            </p:cNvPr>
            <p:cNvSpPr/>
            <p:nvPr/>
          </p:nvSpPr>
          <p:spPr bwMode="auto">
            <a:xfrm>
              <a:off x="5491718" y="2645360"/>
              <a:ext cx="812416" cy="589806"/>
            </a:xfrm>
            <a:custGeom>
              <a:avLst/>
              <a:gdLst>
                <a:gd name="T0" fmla="*/ 69 w 207"/>
                <a:gd name="T1" fmla="*/ 151 h 151"/>
                <a:gd name="T2" fmla="*/ 0 w 207"/>
                <a:gd name="T3" fmla="*/ 83 h 151"/>
                <a:gd name="T4" fmla="*/ 69 w 207"/>
                <a:gd name="T5" fmla="*/ 15 h 151"/>
                <a:gd name="T6" fmla="*/ 103 w 207"/>
                <a:gd name="T7" fmla="*/ 24 h 151"/>
                <a:gd name="T8" fmla="*/ 109 w 207"/>
                <a:gd name="T9" fmla="*/ 17 h 151"/>
                <a:gd name="T10" fmla="*/ 150 w 207"/>
                <a:gd name="T11" fmla="*/ 0 h 151"/>
                <a:gd name="T12" fmla="*/ 150 w 207"/>
                <a:gd name="T13" fmla="*/ 0 h 151"/>
                <a:gd name="T14" fmla="*/ 190 w 207"/>
                <a:gd name="T15" fmla="*/ 17 h 151"/>
                <a:gd name="T16" fmla="*/ 207 w 207"/>
                <a:gd name="T17" fmla="*/ 57 h 151"/>
                <a:gd name="T18" fmla="*/ 190 w 207"/>
                <a:gd name="T19" fmla="*/ 98 h 151"/>
                <a:gd name="T20" fmla="*/ 150 w 207"/>
                <a:gd name="T21" fmla="*/ 115 h 151"/>
                <a:gd name="T22" fmla="*/ 131 w 207"/>
                <a:gd name="T23" fmla="*/ 111 h 151"/>
                <a:gd name="T24" fmla="*/ 69 w 207"/>
                <a:gd name="T25"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 h="151">
                  <a:moveTo>
                    <a:pt x="69" y="151"/>
                  </a:moveTo>
                  <a:cubicBezTo>
                    <a:pt x="32" y="151"/>
                    <a:pt x="0" y="120"/>
                    <a:pt x="0" y="83"/>
                  </a:cubicBezTo>
                  <a:cubicBezTo>
                    <a:pt x="0" y="46"/>
                    <a:pt x="32" y="15"/>
                    <a:pt x="69" y="15"/>
                  </a:cubicBezTo>
                  <a:cubicBezTo>
                    <a:pt x="81" y="15"/>
                    <a:pt x="92" y="18"/>
                    <a:pt x="103" y="24"/>
                  </a:cubicBezTo>
                  <a:cubicBezTo>
                    <a:pt x="105" y="22"/>
                    <a:pt x="107" y="19"/>
                    <a:pt x="109" y="17"/>
                  </a:cubicBezTo>
                  <a:cubicBezTo>
                    <a:pt x="120" y="6"/>
                    <a:pt x="135" y="0"/>
                    <a:pt x="150" y="0"/>
                  </a:cubicBezTo>
                  <a:cubicBezTo>
                    <a:pt x="150" y="0"/>
                    <a:pt x="150" y="0"/>
                    <a:pt x="150" y="0"/>
                  </a:cubicBezTo>
                  <a:cubicBezTo>
                    <a:pt x="165" y="0"/>
                    <a:pt x="179" y="6"/>
                    <a:pt x="190" y="17"/>
                  </a:cubicBezTo>
                  <a:cubicBezTo>
                    <a:pt x="201" y="27"/>
                    <a:pt x="207" y="42"/>
                    <a:pt x="207" y="57"/>
                  </a:cubicBezTo>
                  <a:cubicBezTo>
                    <a:pt x="207" y="72"/>
                    <a:pt x="201" y="87"/>
                    <a:pt x="190" y="98"/>
                  </a:cubicBezTo>
                  <a:cubicBezTo>
                    <a:pt x="179" y="108"/>
                    <a:pt x="165" y="115"/>
                    <a:pt x="150" y="115"/>
                  </a:cubicBezTo>
                  <a:cubicBezTo>
                    <a:pt x="143" y="115"/>
                    <a:pt x="137" y="113"/>
                    <a:pt x="131" y="111"/>
                  </a:cubicBezTo>
                  <a:cubicBezTo>
                    <a:pt x="119" y="136"/>
                    <a:pt x="95" y="151"/>
                    <a:pt x="69" y="151"/>
                  </a:cubicBezTo>
                  <a:close/>
                </a:path>
              </a:pathLst>
            </a:custGeom>
            <a:solidFill>
              <a:srgbClr val="3F3A3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96" name="îśḷïḑê">
              <a:extLst>
                <a:ext uri="{FF2B5EF4-FFF2-40B4-BE49-F238E27FC236}">
                  <a16:creationId xmlns:a16="http://schemas.microsoft.com/office/drawing/2014/main" id="{80158198-550C-4D7E-4B7E-1B716C8B48DC}"/>
                </a:ext>
              </a:extLst>
            </p:cNvPr>
            <p:cNvSpPr/>
            <p:nvPr/>
          </p:nvSpPr>
          <p:spPr bwMode="auto">
            <a:xfrm>
              <a:off x="5468768" y="2620115"/>
              <a:ext cx="858315" cy="642589"/>
            </a:xfrm>
            <a:custGeom>
              <a:avLst/>
              <a:gdLst>
                <a:gd name="T0" fmla="*/ 156 w 219"/>
                <a:gd name="T1" fmla="*/ 12 h 164"/>
                <a:gd name="T2" fmla="*/ 192 w 219"/>
                <a:gd name="T3" fmla="*/ 27 h 164"/>
                <a:gd name="T4" fmla="*/ 206 w 219"/>
                <a:gd name="T5" fmla="*/ 63 h 164"/>
                <a:gd name="T6" fmla="*/ 192 w 219"/>
                <a:gd name="T7" fmla="*/ 99 h 164"/>
                <a:gd name="T8" fmla="*/ 156 w 219"/>
                <a:gd name="T9" fmla="*/ 114 h 164"/>
                <a:gd name="T10" fmla="*/ 133 w 219"/>
                <a:gd name="T11" fmla="*/ 109 h 164"/>
                <a:gd name="T12" fmla="*/ 75 w 219"/>
                <a:gd name="T13" fmla="*/ 151 h 164"/>
                <a:gd name="T14" fmla="*/ 13 w 219"/>
                <a:gd name="T15" fmla="*/ 89 h 164"/>
                <a:gd name="T16" fmla="*/ 75 w 219"/>
                <a:gd name="T17" fmla="*/ 27 h 164"/>
                <a:gd name="T18" fmla="*/ 111 w 219"/>
                <a:gd name="T19" fmla="*/ 39 h 164"/>
                <a:gd name="T20" fmla="*/ 120 w 219"/>
                <a:gd name="T21" fmla="*/ 27 h 164"/>
                <a:gd name="T22" fmla="*/ 156 w 219"/>
                <a:gd name="T23" fmla="*/ 12 h 164"/>
                <a:gd name="T24" fmla="*/ 156 w 219"/>
                <a:gd name="T25" fmla="*/ 0 h 164"/>
                <a:gd name="T26" fmla="*/ 111 w 219"/>
                <a:gd name="T27" fmla="*/ 18 h 164"/>
                <a:gd name="T28" fmla="*/ 107 w 219"/>
                <a:gd name="T29" fmla="*/ 22 h 164"/>
                <a:gd name="T30" fmla="*/ 75 w 219"/>
                <a:gd name="T31" fmla="*/ 14 h 164"/>
                <a:gd name="T32" fmla="*/ 0 w 219"/>
                <a:gd name="T33" fmla="*/ 89 h 164"/>
                <a:gd name="T34" fmla="*/ 75 w 219"/>
                <a:gd name="T35" fmla="*/ 164 h 164"/>
                <a:gd name="T36" fmla="*/ 140 w 219"/>
                <a:gd name="T37" fmla="*/ 125 h 164"/>
                <a:gd name="T38" fmla="*/ 156 w 219"/>
                <a:gd name="T39" fmla="*/ 127 h 164"/>
                <a:gd name="T40" fmla="*/ 201 w 219"/>
                <a:gd name="T41" fmla="*/ 108 h 164"/>
                <a:gd name="T42" fmla="*/ 219 w 219"/>
                <a:gd name="T43" fmla="*/ 63 h 164"/>
                <a:gd name="T44" fmla="*/ 201 w 219"/>
                <a:gd name="T45" fmla="*/ 18 h 164"/>
                <a:gd name="T46" fmla="*/ 156 w 219"/>
                <a:gd name="T4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9" h="164">
                  <a:moveTo>
                    <a:pt x="156" y="12"/>
                  </a:moveTo>
                  <a:cubicBezTo>
                    <a:pt x="169" y="12"/>
                    <a:pt x="182" y="18"/>
                    <a:pt x="192" y="27"/>
                  </a:cubicBezTo>
                  <a:cubicBezTo>
                    <a:pt x="201" y="37"/>
                    <a:pt x="206" y="50"/>
                    <a:pt x="206" y="63"/>
                  </a:cubicBezTo>
                  <a:cubicBezTo>
                    <a:pt x="206" y="77"/>
                    <a:pt x="201" y="90"/>
                    <a:pt x="192" y="99"/>
                  </a:cubicBezTo>
                  <a:cubicBezTo>
                    <a:pt x="182" y="109"/>
                    <a:pt x="169" y="114"/>
                    <a:pt x="156" y="114"/>
                  </a:cubicBezTo>
                  <a:cubicBezTo>
                    <a:pt x="148" y="114"/>
                    <a:pt x="140" y="112"/>
                    <a:pt x="133" y="109"/>
                  </a:cubicBezTo>
                  <a:cubicBezTo>
                    <a:pt x="125" y="133"/>
                    <a:pt x="101" y="151"/>
                    <a:pt x="75" y="151"/>
                  </a:cubicBezTo>
                  <a:cubicBezTo>
                    <a:pt x="41" y="151"/>
                    <a:pt x="13" y="123"/>
                    <a:pt x="13" y="89"/>
                  </a:cubicBezTo>
                  <a:cubicBezTo>
                    <a:pt x="13" y="55"/>
                    <a:pt x="41" y="27"/>
                    <a:pt x="75" y="27"/>
                  </a:cubicBezTo>
                  <a:cubicBezTo>
                    <a:pt x="88" y="27"/>
                    <a:pt x="101" y="32"/>
                    <a:pt x="111" y="39"/>
                  </a:cubicBezTo>
                  <a:cubicBezTo>
                    <a:pt x="113" y="35"/>
                    <a:pt x="116" y="31"/>
                    <a:pt x="120" y="27"/>
                  </a:cubicBezTo>
                  <a:cubicBezTo>
                    <a:pt x="129" y="18"/>
                    <a:pt x="142" y="12"/>
                    <a:pt x="156" y="12"/>
                  </a:cubicBezTo>
                  <a:moveTo>
                    <a:pt x="156" y="0"/>
                  </a:moveTo>
                  <a:cubicBezTo>
                    <a:pt x="139" y="0"/>
                    <a:pt x="122" y="6"/>
                    <a:pt x="111" y="18"/>
                  </a:cubicBezTo>
                  <a:cubicBezTo>
                    <a:pt x="109" y="19"/>
                    <a:pt x="108" y="21"/>
                    <a:pt x="107" y="22"/>
                  </a:cubicBezTo>
                  <a:cubicBezTo>
                    <a:pt x="97" y="17"/>
                    <a:pt x="86" y="14"/>
                    <a:pt x="75" y="14"/>
                  </a:cubicBezTo>
                  <a:cubicBezTo>
                    <a:pt x="34" y="14"/>
                    <a:pt x="0" y="49"/>
                    <a:pt x="0" y="89"/>
                  </a:cubicBezTo>
                  <a:cubicBezTo>
                    <a:pt x="0" y="130"/>
                    <a:pt x="34" y="164"/>
                    <a:pt x="75" y="164"/>
                  </a:cubicBezTo>
                  <a:cubicBezTo>
                    <a:pt x="102" y="164"/>
                    <a:pt x="127" y="149"/>
                    <a:pt x="140" y="125"/>
                  </a:cubicBezTo>
                  <a:cubicBezTo>
                    <a:pt x="145" y="126"/>
                    <a:pt x="150" y="127"/>
                    <a:pt x="156" y="127"/>
                  </a:cubicBezTo>
                  <a:cubicBezTo>
                    <a:pt x="172" y="127"/>
                    <a:pt x="189" y="120"/>
                    <a:pt x="201" y="108"/>
                  </a:cubicBezTo>
                  <a:cubicBezTo>
                    <a:pt x="213" y="97"/>
                    <a:pt x="219" y="80"/>
                    <a:pt x="219" y="63"/>
                  </a:cubicBezTo>
                  <a:cubicBezTo>
                    <a:pt x="219" y="47"/>
                    <a:pt x="213" y="30"/>
                    <a:pt x="201" y="18"/>
                  </a:cubicBezTo>
                  <a:cubicBezTo>
                    <a:pt x="189" y="6"/>
                    <a:pt x="172" y="0"/>
                    <a:pt x="15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97" name="iṩḻîdé">
              <a:extLst>
                <a:ext uri="{FF2B5EF4-FFF2-40B4-BE49-F238E27FC236}">
                  <a16:creationId xmlns:a16="http://schemas.microsoft.com/office/drawing/2014/main" id="{C2AE3A29-1D32-C8D2-BC08-CCF62CB84799}"/>
                </a:ext>
              </a:extLst>
            </p:cNvPr>
            <p:cNvSpPr/>
            <p:nvPr/>
          </p:nvSpPr>
          <p:spPr bwMode="auto">
            <a:xfrm>
              <a:off x="5734983" y="2879446"/>
              <a:ext cx="259331" cy="199662"/>
            </a:xfrm>
            <a:custGeom>
              <a:avLst/>
              <a:gdLst>
                <a:gd name="T0" fmla="*/ 66 w 66"/>
                <a:gd name="T1" fmla="*/ 51 h 51"/>
                <a:gd name="T2" fmla="*/ 0 w 66"/>
                <a:gd name="T3" fmla="*/ 14 h 51"/>
              </a:gdLst>
              <a:ahLst/>
              <a:cxnLst>
                <a:cxn ang="0">
                  <a:pos x="T0" y="T1"/>
                </a:cxn>
                <a:cxn ang="0">
                  <a:pos x="T2" y="T3"/>
                </a:cxn>
              </a:cxnLst>
              <a:rect l="0" t="0" r="r" b="b"/>
              <a:pathLst>
                <a:path w="66" h="51">
                  <a:moveTo>
                    <a:pt x="66" y="51"/>
                  </a:moveTo>
                  <a:cubicBezTo>
                    <a:pt x="66" y="51"/>
                    <a:pt x="42" y="0"/>
                    <a:pt x="0" y="14"/>
                  </a:cubicBezTo>
                </a:path>
              </a:pathLst>
            </a:custGeom>
            <a:noFill/>
            <a:ln w="34925" cap="rnd">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98" name="ïSļîḑê">
              <a:extLst>
                <a:ext uri="{FF2B5EF4-FFF2-40B4-BE49-F238E27FC236}">
                  <a16:creationId xmlns:a16="http://schemas.microsoft.com/office/drawing/2014/main" id="{DFEC98BF-A79C-84DE-FCF7-EE754358171F}"/>
                </a:ext>
              </a:extLst>
            </p:cNvPr>
            <p:cNvSpPr/>
            <p:nvPr/>
          </p:nvSpPr>
          <p:spPr bwMode="auto">
            <a:xfrm>
              <a:off x="6992621" y="3030914"/>
              <a:ext cx="117044" cy="121634"/>
            </a:xfrm>
            <a:custGeom>
              <a:avLst/>
              <a:gdLst>
                <a:gd name="T0" fmla="*/ 30 w 30"/>
                <a:gd name="T1" fmla="*/ 0 h 31"/>
                <a:gd name="T2" fmla="*/ 0 w 30"/>
                <a:gd name="T3" fmla="*/ 31 h 31"/>
              </a:gdLst>
              <a:ahLst/>
              <a:cxnLst>
                <a:cxn ang="0">
                  <a:pos x="T0" y="T1"/>
                </a:cxn>
                <a:cxn ang="0">
                  <a:pos x="T2" y="T3"/>
                </a:cxn>
              </a:cxnLst>
              <a:rect l="0" t="0" r="r" b="b"/>
              <a:pathLst>
                <a:path w="30" h="31">
                  <a:moveTo>
                    <a:pt x="30" y="0"/>
                  </a:moveTo>
                  <a:cubicBezTo>
                    <a:pt x="30" y="0"/>
                    <a:pt x="24" y="16"/>
                    <a:pt x="0" y="31"/>
                  </a:cubicBezTo>
                </a:path>
              </a:pathLst>
            </a:custGeom>
            <a:noFill/>
            <a:ln w="34925" cap="rnd">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99" name="ïṣļiḓè">
              <a:extLst>
                <a:ext uri="{FF2B5EF4-FFF2-40B4-BE49-F238E27FC236}">
                  <a16:creationId xmlns:a16="http://schemas.microsoft.com/office/drawing/2014/main" id="{92D122C0-8F39-DDA9-F96F-F9249DD80026}"/>
                </a:ext>
              </a:extLst>
            </p:cNvPr>
            <p:cNvSpPr/>
            <p:nvPr/>
          </p:nvSpPr>
          <p:spPr bwMode="auto">
            <a:xfrm>
              <a:off x="6804434" y="2436518"/>
              <a:ext cx="75734" cy="222612"/>
            </a:xfrm>
            <a:custGeom>
              <a:avLst/>
              <a:gdLst>
                <a:gd name="T0" fmla="*/ 0 w 19"/>
                <a:gd name="T1" fmla="*/ 0 h 57"/>
                <a:gd name="T2" fmla="*/ 9 w 19"/>
                <a:gd name="T3" fmla="*/ 57 h 57"/>
              </a:gdLst>
              <a:ahLst/>
              <a:cxnLst>
                <a:cxn ang="0">
                  <a:pos x="T0" y="T1"/>
                </a:cxn>
                <a:cxn ang="0">
                  <a:pos x="T2" y="T3"/>
                </a:cxn>
              </a:cxnLst>
              <a:rect l="0" t="0" r="r" b="b"/>
              <a:pathLst>
                <a:path w="19" h="57">
                  <a:moveTo>
                    <a:pt x="0" y="0"/>
                  </a:moveTo>
                  <a:cubicBezTo>
                    <a:pt x="16" y="14"/>
                    <a:pt x="19" y="40"/>
                    <a:pt x="9" y="57"/>
                  </a:cubicBezTo>
                </a:path>
              </a:pathLst>
            </a:custGeom>
            <a:noFill/>
            <a:ln w="34925" cap="rnd">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100" name="iSḷïde">
              <a:extLst>
                <a:ext uri="{FF2B5EF4-FFF2-40B4-BE49-F238E27FC236}">
                  <a16:creationId xmlns:a16="http://schemas.microsoft.com/office/drawing/2014/main" id="{223B411C-2C45-7241-CAC2-90820348DD5C}"/>
                </a:ext>
              </a:extLst>
            </p:cNvPr>
            <p:cNvSpPr/>
            <p:nvPr/>
          </p:nvSpPr>
          <p:spPr bwMode="auto">
            <a:xfrm>
              <a:off x="6354622" y="2975835"/>
              <a:ext cx="59669" cy="199662"/>
            </a:xfrm>
            <a:custGeom>
              <a:avLst/>
              <a:gdLst>
                <a:gd name="T0" fmla="*/ 0 w 15"/>
                <a:gd name="T1" fmla="*/ 0 h 51"/>
                <a:gd name="T2" fmla="*/ 12 w 15"/>
                <a:gd name="T3" fmla="*/ 51 h 51"/>
              </a:gdLst>
              <a:ahLst/>
              <a:cxnLst>
                <a:cxn ang="0">
                  <a:pos x="T0" y="T1"/>
                </a:cxn>
                <a:cxn ang="0">
                  <a:pos x="T2" y="T3"/>
                </a:cxn>
              </a:cxnLst>
              <a:rect l="0" t="0" r="r" b="b"/>
              <a:pathLst>
                <a:path w="15" h="51">
                  <a:moveTo>
                    <a:pt x="0" y="0"/>
                  </a:moveTo>
                  <a:cubicBezTo>
                    <a:pt x="9" y="11"/>
                    <a:pt x="15" y="36"/>
                    <a:pt x="12" y="51"/>
                  </a:cubicBezTo>
                </a:path>
              </a:pathLst>
            </a:custGeom>
            <a:noFill/>
            <a:ln w="34925" cap="rnd">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101" name="ïšḻíḋe">
              <a:extLst>
                <a:ext uri="{FF2B5EF4-FFF2-40B4-BE49-F238E27FC236}">
                  <a16:creationId xmlns:a16="http://schemas.microsoft.com/office/drawing/2014/main" id="{981EAE0D-633C-A344-293E-E175CFDCCCC5}"/>
                </a:ext>
              </a:extLst>
            </p:cNvPr>
            <p:cNvSpPr/>
            <p:nvPr/>
          </p:nvSpPr>
          <p:spPr bwMode="auto">
            <a:xfrm>
              <a:off x="6134306" y="3191561"/>
              <a:ext cx="78029" cy="156057"/>
            </a:xfrm>
            <a:custGeom>
              <a:avLst/>
              <a:gdLst>
                <a:gd name="T0" fmla="*/ 20 w 20"/>
                <a:gd name="T1" fmla="*/ 40 h 40"/>
                <a:gd name="T2" fmla="*/ 0 w 20"/>
                <a:gd name="T3" fmla="*/ 0 h 40"/>
              </a:gdLst>
              <a:ahLst/>
              <a:cxnLst>
                <a:cxn ang="0">
                  <a:pos x="T0" y="T1"/>
                </a:cxn>
                <a:cxn ang="0">
                  <a:pos x="T2" y="T3"/>
                </a:cxn>
              </a:cxnLst>
              <a:rect l="0" t="0" r="r" b="b"/>
              <a:pathLst>
                <a:path w="20" h="40">
                  <a:moveTo>
                    <a:pt x="20" y="40"/>
                  </a:moveTo>
                  <a:cubicBezTo>
                    <a:pt x="20" y="40"/>
                    <a:pt x="2" y="26"/>
                    <a:pt x="0" y="0"/>
                  </a:cubicBezTo>
                </a:path>
              </a:pathLst>
            </a:custGeom>
            <a:noFill/>
            <a:ln w="34925" cap="rnd">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102" name="îślïḍê">
              <a:extLst>
                <a:ext uri="{FF2B5EF4-FFF2-40B4-BE49-F238E27FC236}">
                  <a16:creationId xmlns:a16="http://schemas.microsoft.com/office/drawing/2014/main" id="{724456F8-313C-1DE0-018F-CFEDA465CF78}"/>
                </a:ext>
              </a:extLst>
            </p:cNvPr>
            <p:cNvSpPr/>
            <p:nvPr/>
          </p:nvSpPr>
          <p:spPr bwMode="auto">
            <a:xfrm>
              <a:off x="6249054" y="3370568"/>
              <a:ext cx="458992" cy="231792"/>
            </a:xfrm>
            <a:custGeom>
              <a:avLst/>
              <a:gdLst>
                <a:gd name="T0" fmla="*/ 117 w 117"/>
                <a:gd name="T1" fmla="*/ 0 h 59"/>
                <a:gd name="T2" fmla="*/ 0 w 117"/>
                <a:gd name="T3" fmla="*/ 44 h 59"/>
              </a:gdLst>
              <a:ahLst/>
              <a:cxnLst>
                <a:cxn ang="0">
                  <a:pos x="T0" y="T1"/>
                </a:cxn>
                <a:cxn ang="0">
                  <a:pos x="T2" y="T3"/>
                </a:cxn>
              </a:cxnLst>
              <a:rect l="0" t="0" r="r" b="b"/>
              <a:pathLst>
                <a:path w="117" h="59">
                  <a:moveTo>
                    <a:pt x="117" y="0"/>
                  </a:moveTo>
                  <a:cubicBezTo>
                    <a:pt x="117" y="0"/>
                    <a:pt x="64" y="59"/>
                    <a:pt x="0" y="44"/>
                  </a:cubicBezTo>
                </a:path>
              </a:pathLst>
            </a:custGeom>
            <a:noFill/>
            <a:ln w="34925" cap="rnd">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103" name="isliḑe">
              <a:extLst>
                <a:ext uri="{FF2B5EF4-FFF2-40B4-BE49-F238E27FC236}">
                  <a16:creationId xmlns:a16="http://schemas.microsoft.com/office/drawing/2014/main" id="{55DC38B1-8798-DCC2-0084-66EFE4FDDCAD}"/>
                </a:ext>
              </a:extLst>
            </p:cNvPr>
            <p:cNvSpPr/>
            <p:nvPr/>
          </p:nvSpPr>
          <p:spPr bwMode="auto">
            <a:xfrm>
              <a:off x="6187090" y="2445698"/>
              <a:ext cx="61965" cy="84914"/>
            </a:xfrm>
            <a:custGeom>
              <a:avLst/>
              <a:gdLst>
                <a:gd name="T0" fmla="*/ 0 w 16"/>
                <a:gd name="T1" fmla="*/ 0 h 22"/>
                <a:gd name="T2" fmla="*/ 16 w 16"/>
                <a:gd name="T3" fmla="*/ 22 h 22"/>
              </a:gdLst>
              <a:ahLst/>
              <a:cxnLst>
                <a:cxn ang="0">
                  <a:pos x="T0" y="T1"/>
                </a:cxn>
                <a:cxn ang="0">
                  <a:pos x="T2" y="T3"/>
                </a:cxn>
              </a:cxnLst>
              <a:rect l="0" t="0" r="r" b="b"/>
              <a:pathLst>
                <a:path w="16" h="22">
                  <a:moveTo>
                    <a:pt x="0" y="0"/>
                  </a:moveTo>
                  <a:cubicBezTo>
                    <a:pt x="0" y="0"/>
                    <a:pt x="12" y="11"/>
                    <a:pt x="16" y="22"/>
                  </a:cubicBezTo>
                </a:path>
              </a:pathLst>
            </a:custGeom>
            <a:noFill/>
            <a:ln w="34925" cap="rnd">
              <a:solidFill>
                <a:srgbClr val="FFFFFF"/>
              </a:solidFill>
              <a:prstDash val="solid"/>
              <a:miter lim="800000"/>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104" name="îŝḻíďè">
              <a:extLst>
                <a:ext uri="{FF2B5EF4-FFF2-40B4-BE49-F238E27FC236}">
                  <a16:creationId xmlns:a16="http://schemas.microsoft.com/office/drawing/2014/main" id="{C1846BF0-77D1-7D5F-121B-5C0191D4EA5E}"/>
                </a:ext>
              </a:extLst>
            </p:cNvPr>
            <p:cNvSpPr/>
            <p:nvPr/>
          </p:nvSpPr>
          <p:spPr bwMode="auto">
            <a:xfrm flipV="1">
              <a:off x="7456203" y="1858188"/>
              <a:ext cx="227202" cy="133108"/>
            </a:xfrm>
            <a:prstGeom prst="line">
              <a:avLst/>
            </a:prstGeom>
            <a:noFill/>
            <a:ln w="82550" cap="rnd">
              <a:solidFill>
                <a:srgbClr val="FF7543"/>
              </a:solidFill>
              <a:prstDash val="solid"/>
              <a:miter lim="800000"/>
            </a:ln>
            <a:extLst>
              <a:ext uri="{909E8E84-426E-40DD-AFC4-6F175D3DCCD1}">
                <a14:hiddenFill xmlns:a14="http://schemas.microsoft.com/office/drawing/2010/main">
                  <a:noFill/>
                </a14:hiddenFill>
              </a:ext>
            </a:extLst>
          </p:spPr>
          <p:txBody>
            <a:bodyPr anchor="ctr"/>
            <a:lstStyle/>
            <a:p>
              <a:pPr algn="ctr"/>
              <a:endParaRPr/>
            </a:p>
          </p:txBody>
        </p:sp>
        <p:sp>
          <p:nvSpPr>
            <p:cNvPr id="105" name="îṥļíḓé">
              <a:extLst>
                <a:ext uri="{FF2B5EF4-FFF2-40B4-BE49-F238E27FC236}">
                  <a16:creationId xmlns:a16="http://schemas.microsoft.com/office/drawing/2014/main" id="{42F0937F-FAA4-A9DD-CFC1-87D3F8F1780E}"/>
                </a:ext>
              </a:extLst>
            </p:cNvPr>
            <p:cNvSpPr/>
            <p:nvPr/>
          </p:nvSpPr>
          <p:spPr bwMode="auto">
            <a:xfrm flipV="1">
              <a:off x="7713238" y="2402094"/>
              <a:ext cx="254741" cy="50489"/>
            </a:xfrm>
            <a:prstGeom prst="line">
              <a:avLst/>
            </a:prstGeom>
            <a:noFill/>
            <a:ln w="82550" cap="rnd">
              <a:solidFill>
                <a:srgbClr val="FF7543"/>
              </a:solidFill>
              <a:prstDash val="solid"/>
              <a:miter lim="800000"/>
            </a:ln>
            <a:extLst>
              <a:ext uri="{909E8E84-426E-40DD-AFC4-6F175D3DCCD1}">
                <a14:hiddenFill xmlns:a14="http://schemas.microsoft.com/office/drawing/2010/main">
                  <a:noFill/>
                </a14:hiddenFill>
              </a:ext>
            </a:extLst>
          </p:spPr>
          <p:txBody>
            <a:bodyPr anchor="ctr"/>
            <a:lstStyle/>
            <a:p>
              <a:pPr algn="ctr"/>
              <a:endParaRPr/>
            </a:p>
          </p:txBody>
        </p:sp>
        <p:sp>
          <p:nvSpPr>
            <p:cNvPr id="106" name="ïṡľîďe">
              <a:extLst>
                <a:ext uri="{FF2B5EF4-FFF2-40B4-BE49-F238E27FC236}">
                  <a16:creationId xmlns:a16="http://schemas.microsoft.com/office/drawing/2014/main" id="{C6AC94CE-D258-13FF-B020-6A47E68C980D}"/>
                </a:ext>
              </a:extLst>
            </p:cNvPr>
            <p:cNvSpPr/>
            <p:nvPr/>
          </p:nvSpPr>
          <p:spPr bwMode="auto">
            <a:xfrm>
              <a:off x="7807331" y="2975835"/>
              <a:ext cx="259331" cy="32129"/>
            </a:xfrm>
            <a:prstGeom prst="line">
              <a:avLst/>
            </a:prstGeom>
            <a:noFill/>
            <a:ln w="82550" cap="rnd">
              <a:solidFill>
                <a:srgbClr val="FF7543"/>
              </a:solidFill>
              <a:prstDash val="solid"/>
              <a:miter lim="800000"/>
            </a:ln>
            <a:extLst>
              <a:ext uri="{909E8E84-426E-40DD-AFC4-6F175D3DCCD1}">
                <a14:hiddenFill xmlns:a14="http://schemas.microsoft.com/office/drawing/2010/main">
                  <a:noFill/>
                </a14:hiddenFill>
              </a:ext>
            </a:extLst>
          </p:spPr>
          <p:txBody>
            <a:bodyPr anchor="ctr"/>
            <a:lstStyle/>
            <a:p>
              <a:pPr algn="ctr"/>
              <a:endParaRPr/>
            </a:p>
          </p:txBody>
        </p:sp>
        <p:sp>
          <p:nvSpPr>
            <p:cNvPr id="107" name="îṥḷîďè">
              <a:extLst>
                <a:ext uri="{FF2B5EF4-FFF2-40B4-BE49-F238E27FC236}">
                  <a16:creationId xmlns:a16="http://schemas.microsoft.com/office/drawing/2014/main" id="{29D4A27E-0B27-6834-A2C1-F821FD36574F}"/>
                </a:ext>
              </a:extLst>
            </p:cNvPr>
            <p:cNvSpPr/>
            <p:nvPr/>
          </p:nvSpPr>
          <p:spPr bwMode="auto">
            <a:xfrm>
              <a:off x="7729302" y="3496790"/>
              <a:ext cx="236382" cy="112454"/>
            </a:xfrm>
            <a:prstGeom prst="line">
              <a:avLst/>
            </a:prstGeom>
            <a:noFill/>
            <a:ln w="82550" cap="rnd">
              <a:solidFill>
                <a:srgbClr val="FF7543"/>
              </a:solidFill>
              <a:prstDash val="solid"/>
              <a:miter lim="800000"/>
            </a:ln>
            <a:extLst>
              <a:ext uri="{909E8E84-426E-40DD-AFC4-6F175D3DCCD1}">
                <a14:hiddenFill xmlns:a14="http://schemas.microsoft.com/office/drawing/2010/main">
                  <a:noFill/>
                </a14:hiddenFill>
              </a:ext>
            </a:extLst>
          </p:spPr>
          <p:txBody>
            <a:bodyPr anchor="ctr"/>
            <a:lstStyle/>
            <a:p>
              <a:pPr algn="ctr"/>
              <a:endParaRPr/>
            </a:p>
          </p:txBody>
        </p:sp>
        <p:sp>
          <p:nvSpPr>
            <p:cNvPr id="108" name="î$lîdé">
              <a:extLst>
                <a:ext uri="{FF2B5EF4-FFF2-40B4-BE49-F238E27FC236}">
                  <a16:creationId xmlns:a16="http://schemas.microsoft.com/office/drawing/2014/main" id="{694EDEF2-27CA-823A-3201-EAF6830705E1}"/>
                </a:ext>
              </a:extLst>
            </p:cNvPr>
            <p:cNvSpPr/>
            <p:nvPr/>
          </p:nvSpPr>
          <p:spPr bwMode="auto">
            <a:xfrm flipH="1" flipV="1">
              <a:off x="4727495" y="1858188"/>
              <a:ext cx="224906" cy="133108"/>
            </a:xfrm>
            <a:prstGeom prst="line">
              <a:avLst/>
            </a:prstGeom>
            <a:noFill/>
            <a:ln w="82550" cap="rnd">
              <a:solidFill>
                <a:srgbClr val="FF7543"/>
              </a:solidFill>
              <a:prstDash val="solid"/>
              <a:miter lim="800000"/>
            </a:ln>
            <a:extLst>
              <a:ext uri="{909E8E84-426E-40DD-AFC4-6F175D3DCCD1}">
                <a14:hiddenFill xmlns:a14="http://schemas.microsoft.com/office/drawing/2010/main">
                  <a:noFill/>
                </a14:hiddenFill>
              </a:ext>
            </a:extLst>
          </p:spPr>
          <p:txBody>
            <a:bodyPr anchor="ctr"/>
            <a:lstStyle/>
            <a:p>
              <a:pPr algn="ctr"/>
              <a:endParaRPr/>
            </a:p>
          </p:txBody>
        </p:sp>
        <p:sp>
          <p:nvSpPr>
            <p:cNvPr id="109" name="işľïḋè">
              <a:extLst>
                <a:ext uri="{FF2B5EF4-FFF2-40B4-BE49-F238E27FC236}">
                  <a16:creationId xmlns:a16="http://schemas.microsoft.com/office/drawing/2014/main" id="{A63013CF-993A-CF63-B5DA-C3D0180EE1FA}"/>
                </a:ext>
              </a:extLst>
            </p:cNvPr>
            <p:cNvSpPr/>
            <p:nvPr/>
          </p:nvSpPr>
          <p:spPr bwMode="auto">
            <a:xfrm flipH="1" flipV="1">
              <a:off x="4438331" y="2402094"/>
              <a:ext cx="259331" cy="50489"/>
            </a:xfrm>
            <a:prstGeom prst="line">
              <a:avLst/>
            </a:prstGeom>
            <a:noFill/>
            <a:ln w="82550" cap="rnd">
              <a:solidFill>
                <a:srgbClr val="FF7543"/>
              </a:solidFill>
              <a:prstDash val="solid"/>
              <a:miter lim="800000"/>
            </a:ln>
            <a:extLst>
              <a:ext uri="{909E8E84-426E-40DD-AFC4-6F175D3DCCD1}">
                <a14:hiddenFill xmlns:a14="http://schemas.microsoft.com/office/drawing/2010/main">
                  <a:noFill/>
                </a14:hiddenFill>
              </a:ext>
            </a:extLst>
          </p:spPr>
          <p:txBody>
            <a:bodyPr anchor="ctr"/>
            <a:lstStyle/>
            <a:p>
              <a:pPr algn="ctr"/>
              <a:endParaRPr/>
            </a:p>
          </p:txBody>
        </p:sp>
        <p:sp>
          <p:nvSpPr>
            <p:cNvPr id="110" name="íṩḻíḑê">
              <a:extLst>
                <a:ext uri="{FF2B5EF4-FFF2-40B4-BE49-F238E27FC236}">
                  <a16:creationId xmlns:a16="http://schemas.microsoft.com/office/drawing/2014/main" id="{D309557E-3133-4D65-FB52-07A1AB10BE72}"/>
                </a:ext>
              </a:extLst>
            </p:cNvPr>
            <p:cNvSpPr/>
            <p:nvPr/>
          </p:nvSpPr>
          <p:spPr bwMode="auto">
            <a:xfrm flipH="1">
              <a:off x="4339648" y="2975835"/>
              <a:ext cx="263921" cy="32129"/>
            </a:xfrm>
            <a:prstGeom prst="line">
              <a:avLst/>
            </a:prstGeom>
            <a:noFill/>
            <a:ln w="82550" cap="rnd">
              <a:solidFill>
                <a:srgbClr val="FF7543"/>
              </a:solidFill>
              <a:prstDash val="solid"/>
              <a:miter lim="800000"/>
            </a:ln>
            <a:extLst>
              <a:ext uri="{909E8E84-426E-40DD-AFC4-6F175D3DCCD1}">
                <a14:hiddenFill xmlns:a14="http://schemas.microsoft.com/office/drawing/2010/main">
                  <a:noFill/>
                </a14:hiddenFill>
              </a:ext>
            </a:extLst>
          </p:spPr>
          <p:txBody>
            <a:bodyPr anchor="ctr"/>
            <a:lstStyle/>
            <a:p>
              <a:pPr algn="ctr"/>
              <a:endParaRPr/>
            </a:p>
          </p:txBody>
        </p:sp>
        <p:sp>
          <p:nvSpPr>
            <p:cNvPr id="111" name="îsļîďe">
              <a:extLst>
                <a:ext uri="{FF2B5EF4-FFF2-40B4-BE49-F238E27FC236}">
                  <a16:creationId xmlns:a16="http://schemas.microsoft.com/office/drawing/2014/main" id="{006ADC54-51CD-B1A5-7DD7-80EA075AAA03}"/>
                </a:ext>
              </a:extLst>
            </p:cNvPr>
            <p:cNvSpPr/>
            <p:nvPr/>
          </p:nvSpPr>
          <p:spPr bwMode="auto">
            <a:xfrm flipH="1">
              <a:off x="4442920" y="3496790"/>
              <a:ext cx="234086" cy="112454"/>
            </a:xfrm>
            <a:prstGeom prst="line">
              <a:avLst/>
            </a:prstGeom>
            <a:noFill/>
            <a:ln w="82550" cap="rnd">
              <a:solidFill>
                <a:srgbClr val="FF7543"/>
              </a:solidFill>
              <a:prstDash val="solid"/>
              <a:miter lim="800000"/>
            </a:ln>
            <a:extLst>
              <a:ext uri="{909E8E84-426E-40DD-AFC4-6F175D3DCCD1}">
                <a14:hiddenFill xmlns:a14="http://schemas.microsoft.com/office/drawing/2010/main">
                  <a:noFill/>
                </a14:hiddenFill>
              </a:ext>
            </a:extLst>
          </p:spPr>
          <p:txBody>
            <a:bodyPr anchor="ctr"/>
            <a:lstStyle/>
            <a:p>
              <a:pPr algn="ctr"/>
              <a:endParaRPr/>
            </a:p>
          </p:txBody>
        </p:sp>
        <p:sp>
          <p:nvSpPr>
            <p:cNvPr id="112" name="îṡlïḋe">
              <a:extLst>
                <a:ext uri="{FF2B5EF4-FFF2-40B4-BE49-F238E27FC236}">
                  <a16:creationId xmlns:a16="http://schemas.microsoft.com/office/drawing/2014/main" id="{19A88BDC-9E49-E220-0210-6967FE456F3F}"/>
                </a:ext>
              </a:extLst>
            </p:cNvPr>
            <p:cNvSpPr/>
            <p:nvPr/>
          </p:nvSpPr>
          <p:spPr bwMode="auto">
            <a:xfrm>
              <a:off x="4697662" y="5351120"/>
              <a:ext cx="39015" cy="328180"/>
            </a:xfrm>
            <a:prstGeom prst="rect">
              <a:avLst/>
            </a:prstGeom>
            <a:solidFill>
              <a:srgbClr val="3F3A3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13" name="ísḷîḓé">
              <a:extLst>
                <a:ext uri="{FF2B5EF4-FFF2-40B4-BE49-F238E27FC236}">
                  <a16:creationId xmlns:a16="http://schemas.microsoft.com/office/drawing/2014/main" id="{9D9E7232-16BC-1215-763D-83A9FACEE8E7}"/>
                </a:ext>
              </a:extLst>
            </p:cNvPr>
            <p:cNvSpPr/>
            <p:nvPr/>
          </p:nvSpPr>
          <p:spPr bwMode="auto">
            <a:xfrm>
              <a:off x="4853719" y="5346530"/>
              <a:ext cx="270805" cy="337360"/>
            </a:xfrm>
            <a:custGeom>
              <a:avLst/>
              <a:gdLst>
                <a:gd name="T0" fmla="*/ 0 w 69"/>
                <a:gd name="T1" fmla="*/ 2 h 86"/>
                <a:gd name="T2" fmla="*/ 23 w 69"/>
                <a:gd name="T3" fmla="*/ 0 h 86"/>
                <a:gd name="T4" fmla="*/ 57 w 69"/>
                <a:gd name="T5" fmla="*/ 11 h 86"/>
                <a:gd name="T6" fmla="*/ 69 w 69"/>
                <a:gd name="T7" fmla="*/ 41 h 86"/>
                <a:gd name="T8" fmla="*/ 57 w 69"/>
                <a:gd name="T9" fmla="*/ 74 h 86"/>
                <a:gd name="T10" fmla="*/ 19 w 69"/>
                <a:gd name="T11" fmla="*/ 86 h 86"/>
                <a:gd name="T12" fmla="*/ 0 w 69"/>
                <a:gd name="T13" fmla="*/ 85 h 86"/>
                <a:gd name="T14" fmla="*/ 0 w 69"/>
                <a:gd name="T15" fmla="*/ 2 h 86"/>
                <a:gd name="T16" fmla="*/ 11 w 69"/>
                <a:gd name="T17" fmla="*/ 77 h 86"/>
                <a:gd name="T18" fmla="*/ 22 w 69"/>
                <a:gd name="T19" fmla="*/ 77 h 86"/>
                <a:gd name="T20" fmla="*/ 58 w 69"/>
                <a:gd name="T21" fmla="*/ 41 h 86"/>
                <a:gd name="T22" fmla="*/ 23 w 69"/>
                <a:gd name="T23" fmla="*/ 9 h 86"/>
                <a:gd name="T24" fmla="*/ 11 w 69"/>
                <a:gd name="T25" fmla="*/ 10 h 86"/>
                <a:gd name="T26" fmla="*/ 11 w 69"/>
                <a:gd name="T27" fmla="*/ 7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86">
                  <a:moveTo>
                    <a:pt x="0" y="2"/>
                  </a:moveTo>
                  <a:cubicBezTo>
                    <a:pt x="6" y="1"/>
                    <a:pt x="14" y="0"/>
                    <a:pt x="23" y="0"/>
                  </a:cubicBezTo>
                  <a:cubicBezTo>
                    <a:pt x="39" y="0"/>
                    <a:pt x="50" y="4"/>
                    <a:pt x="57" y="11"/>
                  </a:cubicBezTo>
                  <a:cubicBezTo>
                    <a:pt x="65" y="17"/>
                    <a:pt x="69" y="27"/>
                    <a:pt x="69" y="41"/>
                  </a:cubicBezTo>
                  <a:cubicBezTo>
                    <a:pt x="69" y="55"/>
                    <a:pt x="65" y="66"/>
                    <a:pt x="57" y="74"/>
                  </a:cubicBezTo>
                  <a:cubicBezTo>
                    <a:pt x="49" y="82"/>
                    <a:pt x="36" y="86"/>
                    <a:pt x="19" y="86"/>
                  </a:cubicBezTo>
                  <a:cubicBezTo>
                    <a:pt x="12" y="86"/>
                    <a:pt x="5" y="86"/>
                    <a:pt x="0" y="85"/>
                  </a:cubicBezTo>
                  <a:lnTo>
                    <a:pt x="0" y="2"/>
                  </a:lnTo>
                  <a:close/>
                  <a:moveTo>
                    <a:pt x="11" y="77"/>
                  </a:moveTo>
                  <a:cubicBezTo>
                    <a:pt x="13" y="77"/>
                    <a:pt x="17" y="77"/>
                    <a:pt x="22" y="77"/>
                  </a:cubicBezTo>
                  <a:cubicBezTo>
                    <a:pt x="45" y="77"/>
                    <a:pt x="58" y="64"/>
                    <a:pt x="58" y="41"/>
                  </a:cubicBezTo>
                  <a:cubicBezTo>
                    <a:pt x="58" y="21"/>
                    <a:pt x="46" y="9"/>
                    <a:pt x="23" y="9"/>
                  </a:cubicBezTo>
                  <a:cubicBezTo>
                    <a:pt x="18" y="9"/>
                    <a:pt x="13" y="9"/>
                    <a:pt x="11" y="10"/>
                  </a:cubicBezTo>
                  <a:lnTo>
                    <a:pt x="11" y="77"/>
                  </a:lnTo>
                  <a:close/>
                </a:path>
              </a:pathLst>
            </a:custGeom>
            <a:solidFill>
              <a:srgbClr val="3F3A3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14" name="isľïḋê">
              <a:extLst>
                <a:ext uri="{FF2B5EF4-FFF2-40B4-BE49-F238E27FC236}">
                  <a16:creationId xmlns:a16="http://schemas.microsoft.com/office/drawing/2014/main" id="{E1599CFC-FB71-090D-D14E-9590BB0CF324}"/>
                </a:ext>
              </a:extLst>
            </p:cNvPr>
            <p:cNvSpPr/>
            <p:nvPr/>
          </p:nvSpPr>
          <p:spPr bwMode="auto">
            <a:xfrm>
              <a:off x="5218617" y="5351120"/>
              <a:ext cx="188187" cy="328180"/>
            </a:xfrm>
            <a:custGeom>
              <a:avLst/>
              <a:gdLst>
                <a:gd name="T0" fmla="*/ 75 w 82"/>
                <a:gd name="T1" fmla="*/ 76 h 143"/>
                <a:gd name="T2" fmla="*/ 19 w 82"/>
                <a:gd name="T3" fmla="*/ 76 h 143"/>
                <a:gd name="T4" fmla="*/ 19 w 82"/>
                <a:gd name="T5" fmla="*/ 128 h 143"/>
                <a:gd name="T6" fmla="*/ 82 w 82"/>
                <a:gd name="T7" fmla="*/ 128 h 143"/>
                <a:gd name="T8" fmla="*/ 82 w 82"/>
                <a:gd name="T9" fmla="*/ 143 h 143"/>
                <a:gd name="T10" fmla="*/ 0 w 82"/>
                <a:gd name="T11" fmla="*/ 143 h 143"/>
                <a:gd name="T12" fmla="*/ 0 w 82"/>
                <a:gd name="T13" fmla="*/ 0 h 143"/>
                <a:gd name="T14" fmla="*/ 78 w 82"/>
                <a:gd name="T15" fmla="*/ 0 h 143"/>
                <a:gd name="T16" fmla="*/ 78 w 82"/>
                <a:gd name="T17" fmla="*/ 15 h 143"/>
                <a:gd name="T18" fmla="*/ 19 w 82"/>
                <a:gd name="T19" fmla="*/ 15 h 143"/>
                <a:gd name="T20" fmla="*/ 19 w 82"/>
                <a:gd name="T21" fmla="*/ 61 h 143"/>
                <a:gd name="T22" fmla="*/ 75 w 82"/>
                <a:gd name="T23" fmla="*/ 61 h 143"/>
                <a:gd name="T24" fmla="*/ 75 w 82"/>
                <a:gd name="T25" fmla="*/ 7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2" h="143">
                  <a:moveTo>
                    <a:pt x="75" y="76"/>
                  </a:moveTo>
                  <a:lnTo>
                    <a:pt x="19" y="76"/>
                  </a:lnTo>
                  <a:lnTo>
                    <a:pt x="19" y="128"/>
                  </a:lnTo>
                  <a:lnTo>
                    <a:pt x="82" y="128"/>
                  </a:lnTo>
                  <a:lnTo>
                    <a:pt x="82" y="143"/>
                  </a:lnTo>
                  <a:lnTo>
                    <a:pt x="0" y="143"/>
                  </a:lnTo>
                  <a:lnTo>
                    <a:pt x="0" y="0"/>
                  </a:lnTo>
                  <a:lnTo>
                    <a:pt x="78" y="0"/>
                  </a:lnTo>
                  <a:lnTo>
                    <a:pt x="78" y="15"/>
                  </a:lnTo>
                  <a:lnTo>
                    <a:pt x="19" y="15"/>
                  </a:lnTo>
                  <a:lnTo>
                    <a:pt x="19" y="61"/>
                  </a:lnTo>
                  <a:lnTo>
                    <a:pt x="75" y="61"/>
                  </a:lnTo>
                  <a:lnTo>
                    <a:pt x="75" y="76"/>
                  </a:lnTo>
                  <a:close/>
                </a:path>
              </a:pathLst>
            </a:custGeom>
            <a:solidFill>
              <a:srgbClr val="3F3A3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15" name="isliḋè">
              <a:extLst>
                <a:ext uri="{FF2B5EF4-FFF2-40B4-BE49-F238E27FC236}">
                  <a16:creationId xmlns:a16="http://schemas.microsoft.com/office/drawing/2014/main" id="{3BE49F36-69C5-DBDC-DE09-4CE6C6B4314C}"/>
                </a:ext>
              </a:extLst>
            </p:cNvPr>
            <p:cNvSpPr/>
            <p:nvPr/>
          </p:nvSpPr>
          <p:spPr bwMode="auto">
            <a:xfrm>
              <a:off x="5477948" y="5351120"/>
              <a:ext cx="273101" cy="328180"/>
            </a:xfrm>
            <a:custGeom>
              <a:avLst/>
              <a:gdLst>
                <a:gd name="T0" fmla="*/ 20 w 70"/>
                <a:gd name="T1" fmla="*/ 58 h 84"/>
                <a:gd name="T2" fmla="*/ 11 w 70"/>
                <a:gd name="T3" fmla="*/ 84 h 84"/>
                <a:gd name="T4" fmla="*/ 0 w 70"/>
                <a:gd name="T5" fmla="*/ 84 h 84"/>
                <a:gd name="T6" fmla="*/ 28 w 70"/>
                <a:gd name="T7" fmla="*/ 0 h 84"/>
                <a:gd name="T8" fmla="*/ 42 w 70"/>
                <a:gd name="T9" fmla="*/ 0 h 84"/>
                <a:gd name="T10" fmla="*/ 70 w 70"/>
                <a:gd name="T11" fmla="*/ 84 h 84"/>
                <a:gd name="T12" fmla="*/ 59 w 70"/>
                <a:gd name="T13" fmla="*/ 84 h 84"/>
                <a:gd name="T14" fmla="*/ 50 w 70"/>
                <a:gd name="T15" fmla="*/ 58 h 84"/>
                <a:gd name="T16" fmla="*/ 20 w 70"/>
                <a:gd name="T17" fmla="*/ 58 h 84"/>
                <a:gd name="T18" fmla="*/ 47 w 70"/>
                <a:gd name="T19" fmla="*/ 49 h 84"/>
                <a:gd name="T20" fmla="*/ 39 w 70"/>
                <a:gd name="T21" fmla="*/ 25 h 84"/>
                <a:gd name="T22" fmla="*/ 35 w 70"/>
                <a:gd name="T23" fmla="*/ 9 h 84"/>
                <a:gd name="T24" fmla="*/ 35 w 70"/>
                <a:gd name="T25" fmla="*/ 9 h 84"/>
                <a:gd name="T26" fmla="*/ 30 w 70"/>
                <a:gd name="T27" fmla="*/ 25 h 84"/>
                <a:gd name="T28" fmla="*/ 22 w 70"/>
                <a:gd name="T29" fmla="*/ 49 h 84"/>
                <a:gd name="T30" fmla="*/ 47 w 70"/>
                <a:gd name="T31" fmla="*/ 4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0" h="84">
                  <a:moveTo>
                    <a:pt x="20" y="58"/>
                  </a:moveTo>
                  <a:cubicBezTo>
                    <a:pt x="11" y="84"/>
                    <a:pt x="11" y="84"/>
                    <a:pt x="11" y="84"/>
                  </a:cubicBezTo>
                  <a:cubicBezTo>
                    <a:pt x="0" y="84"/>
                    <a:pt x="0" y="84"/>
                    <a:pt x="0" y="84"/>
                  </a:cubicBezTo>
                  <a:cubicBezTo>
                    <a:pt x="28" y="0"/>
                    <a:pt x="28" y="0"/>
                    <a:pt x="28" y="0"/>
                  </a:cubicBezTo>
                  <a:cubicBezTo>
                    <a:pt x="42" y="0"/>
                    <a:pt x="42" y="0"/>
                    <a:pt x="42" y="0"/>
                  </a:cubicBezTo>
                  <a:cubicBezTo>
                    <a:pt x="70" y="84"/>
                    <a:pt x="70" y="84"/>
                    <a:pt x="70" y="84"/>
                  </a:cubicBezTo>
                  <a:cubicBezTo>
                    <a:pt x="59" y="84"/>
                    <a:pt x="59" y="84"/>
                    <a:pt x="59" y="84"/>
                  </a:cubicBezTo>
                  <a:cubicBezTo>
                    <a:pt x="50" y="58"/>
                    <a:pt x="50" y="58"/>
                    <a:pt x="50" y="58"/>
                  </a:cubicBezTo>
                  <a:lnTo>
                    <a:pt x="20" y="58"/>
                  </a:lnTo>
                  <a:close/>
                  <a:moveTo>
                    <a:pt x="47" y="49"/>
                  </a:moveTo>
                  <a:cubicBezTo>
                    <a:pt x="39" y="25"/>
                    <a:pt x="39" y="25"/>
                    <a:pt x="39" y="25"/>
                  </a:cubicBezTo>
                  <a:cubicBezTo>
                    <a:pt x="37" y="19"/>
                    <a:pt x="36" y="14"/>
                    <a:pt x="35" y="9"/>
                  </a:cubicBezTo>
                  <a:cubicBezTo>
                    <a:pt x="35" y="9"/>
                    <a:pt x="35" y="9"/>
                    <a:pt x="35" y="9"/>
                  </a:cubicBezTo>
                  <a:cubicBezTo>
                    <a:pt x="33" y="14"/>
                    <a:pt x="32" y="19"/>
                    <a:pt x="30" y="25"/>
                  </a:cubicBezTo>
                  <a:cubicBezTo>
                    <a:pt x="22" y="49"/>
                    <a:pt x="22" y="49"/>
                    <a:pt x="22" y="49"/>
                  </a:cubicBezTo>
                  <a:lnTo>
                    <a:pt x="47" y="49"/>
                  </a:lnTo>
                  <a:close/>
                </a:path>
              </a:pathLst>
            </a:custGeom>
            <a:solidFill>
              <a:srgbClr val="3F3A3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16" name="iśḻïďê">
              <a:extLst>
                <a:ext uri="{FF2B5EF4-FFF2-40B4-BE49-F238E27FC236}">
                  <a16:creationId xmlns:a16="http://schemas.microsoft.com/office/drawing/2014/main" id="{A725D7A9-56D2-74CB-18B3-A4B84C6AF151}"/>
                </a:ext>
              </a:extLst>
            </p:cNvPr>
            <p:cNvSpPr/>
            <p:nvPr/>
          </p:nvSpPr>
          <p:spPr bwMode="auto">
            <a:xfrm>
              <a:off x="5824486" y="5341940"/>
              <a:ext cx="201956" cy="344244"/>
            </a:xfrm>
            <a:custGeom>
              <a:avLst/>
              <a:gdLst>
                <a:gd name="T0" fmla="*/ 2 w 51"/>
                <a:gd name="T1" fmla="*/ 73 h 88"/>
                <a:gd name="T2" fmla="*/ 22 w 51"/>
                <a:gd name="T3" fmla="*/ 78 h 88"/>
                <a:gd name="T4" fmla="*/ 40 w 51"/>
                <a:gd name="T5" fmla="*/ 64 h 88"/>
                <a:gd name="T6" fmla="*/ 24 w 51"/>
                <a:gd name="T7" fmla="*/ 47 h 88"/>
                <a:gd name="T8" fmla="*/ 1 w 51"/>
                <a:gd name="T9" fmla="*/ 23 h 88"/>
                <a:gd name="T10" fmla="*/ 29 w 51"/>
                <a:gd name="T11" fmla="*/ 0 h 88"/>
                <a:gd name="T12" fmla="*/ 47 w 51"/>
                <a:gd name="T13" fmla="*/ 4 h 88"/>
                <a:gd name="T14" fmla="*/ 44 w 51"/>
                <a:gd name="T15" fmla="*/ 13 h 88"/>
                <a:gd name="T16" fmla="*/ 28 w 51"/>
                <a:gd name="T17" fmla="*/ 9 h 88"/>
                <a:gd name="T18" fmla="*/ 12 w 51"/>
                <a:gd name="T19" fmla="*/ 22 h 88"/>
                <a:gd name="T20" fmla="*/ 29 w 51"/>
                <a:gd name="T21" fmla="*/ 38 h 88"/>
                <a:gd name="T22" fmla="*/ 51 w 51"/>
                <a:gd name="T23" fmla="*/ 63 h 88"/>
                <a:gd name="T24" fmla="*/ 21 w 51"/>
                <a:gd name="T25" fmla="*/ 88 h 88"/>
                <a:gd name="T26" fmla="*/ 0 w 51"/>
                <a:gd name="T27" fmla="*/ 82 h 88"/>
                <a:gd name="T28" fmla="*/ 2 w 51"/>
                <a:gd name="T29" fmla="*/ 7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8">
                  <a:moveTo>
                    <a:pt x="2" y="73"/>
                  </a:moveTo>
                  <a:cubicBezTo>
                    <a:pt x="7" y="76"/>
                    <a:pt x="14" y="78"/>
                    <a:pt x="22" y="78"/>
                  </a:cubicBezTo>
                  <a:cubicBezTo>
                    <a:pt x="33" y="78"/>
                    <a:pt x="40" y="73"/>
                    <a:pt x="40" y="64"/>
                  </a:cubicBezTo>
                  <a:cubicBezTo>
                    <a:pt x="40" y="56"/>
                    <a:pt x="35" y="52"/>
                    <a:pt x="24" y="47"/>
                  </a:cubicBezTo>
                  <a:cubicBezTo>
                    <a:pt x="10" y="42"/>
                    <a:pt x="1" y="35"/>
                    <a:pt x="1" y="23"/>
                  </a:cubicBezTo>
                  <a:cubicBezTo>
                    <a:pt x="1" y="10"/>
                    <a:pt x="12" y="0"/>
                    <a:pt x="29" y="0"/>
                  </a:cubicBezTo>
                  <a:cubicBezTo>
                    <a:pt x="37" y="0"/>
                    <a:pt x="44" y="2"/>
                    <a:pt x="47" y="4"/>
                  </a:cubicBezTo>
                  <a:cubicBezTo>
                    <a:pt x="44" y="13"/>
                    <a:pt x="44" y="13"/>
                    <a:pt x="44" y="13"/>
                  </a:cubicBezTo>
                  <a:cubicBezTo>
                    <a:pt x="42" y="12"/>
                    <a:pt x="36" y="9"/>
                    <a:pt x="28" y="9"/>
                  </a:cubicBezTo>
                  <a:cubicBezTo>
                    <a:pt x="17" y="9"/>
                    <a:pt x="12" y="16"/>
                    <a:pt x="12" y="22"/>
                  </a:cubicBezTo>
                  <a:cubicBezTo>
                    <a:pt x="12" y="30"/>
                    <a:pt x="18" y="34"/>
                    <a:pt x="29" y="38"/>
                  </a:cubicBezTo>
                  <a:cubicBezTo>
                    <a:pt x="44" y="44"/>
                    <a:pt x="51" y="51"/>
                    <a:pt x="51" y="63"/>
                  </a:cubicBezTo>
                  <a:cubicBezTo>
                    <a:pt x="51" y="76"/>
                    <a:pt x="41" y="88"/>
                    <a:pt x="21" y="88"/>
                  </a:cubicBezTo>
                  <a:cubicBezTo>
                    <a:pt x="13" y="88"/>
                    <a:pt x="4" y="85"/>
                    <a:pt x="0" y="82"/>
                  </a:cubicBezTo>
                  <a:lnTo>
                    <a:pt x="2" y="73"/>
                  </a:lnTo>
                  <a:close/>
                </a:path>
              </a:pathLst>
            </a:custGeom>
            <a:solidFill>
              <a:srgbClr val="3F3A3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17" name="ïSlidê">
              <a:extLst>
                <a:ext uri="{FF2B5EF4-FFF2-40B4-BE49-F238E27FC236}">
                  <a16:creationId xmlns:a16="http://schemas.microsoft.com/office/drawing/2014/main" id="{CA50B0D4-11BA-2AFD-C157-3A2E4E4C840E}"/>
                </a:ext>
              </a:extLst>
            </p:cNvPr>
            <p:cNvSpPr/>
            <p:nvPr/>
          </p:nvSpPr>
          <p:spPr bwMode="auto">
            <a:xfrm>
              <a:off x="6106767" y="5341940"/>
              <a:ext cx="199662" cy="344244"/>
            </a:xfrm>
            <a:custGeom>
              <a:avLst/>
              <a:gdLst>
                <a:gd name="T0" fmla="*/ 2 w 51"/>
                <a:gd name="T1" fmla="*/ 73 h 88"/>
                <a:gd name="T2" fmla="*/ 22 w 51"/>
                <a:gd name="T3" fmla="*/ 78 h 88"/>
                <a:gd name="T4" fmla="*/ 40 w 51"/>
                <a:gd name="T5" fmla="*/ 64 h 88"/>
                <a:gd name="T6" fmla="*/ 24 w 51"/>
                <a:gd name="T7" fmla="*/ 47 h 88"/>
                <a:gd name="T8" fmla="*/ 1 w 51"/>
                <a:gd name="T9" fmla="*/ 23 h 88"/>
                <a:gd name="T10" fmla="*/ 29 w 51"/>
                <a:gd name="T11" fmla="*/ 0 h 88"/>
                <a:gd name="T12" fmla="*/ 47 w 51"/>
                <a:gd name="T13" fmla="*/ 4 h 88"/>
                <a:gd name="T14" fmla="*/ 44 w 51"/>
                <a:gd name="T15" fmla="*/ 13 h 88"/>
                <a:gd name="T16" fmla="*/ 28 w 51"/>
                <a:gd name="T17" fmla="*/ 9 h 88"/>
                <a:gd name="T18" fmla="*/ 12 w 51"/>
                <a:gd name="T19" fmla="*/ 22 h 88"/>
                <a:gd name="T20" fmla="*/ 29 w 51"/>
                <a:gd name="T21" fmla="*/ 38 h 88"/>
                <a:gd name="T22" fmla="*/ 51 w 51"/>
                <a:gd name="T23" fmla="*/ 63 h 88"/>
                <a:gd name="T24" fmla="*/ 21 w 51"/>
                <a:gd name="T25" fmla="*/ 88 h 88"/>
                <a:gd name="T26" fmla="*/ 0 w 51"/>
                <a:gd name="T27" fmla="*/ 82 h 88"/>
                <a:gd name="T28" fmla="*/ 2 w 51"/>
                <a:gd name="T29" fmla="*/ 7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8">
                  <a:moveTo>
                    <a:pt x="2" y="73"/>
                  </a:moveTo>
                  <a:cubicBezTo>
                    <a:pt x="7" y="76"/>
                    <a:pt x="14" y="78"/>
                    <a:pt x="22" y="78"/>
                  </a:cubicBezTo>
                  <a:cubicBezTo>
                    <a:pt x="33" y="78"/>
                    <a:pt x="40" y="73"/>
                    <a:pt x="40" y="64"/>
                  </a:cubicBezTo>
                  <a:cubicBezTo>
                    <a:pt x="40" y="56"/>
                    <a:pt x="35" y="52"/>
                    <a:pt x="24" y="47"/>
                  </a:cubicBezTo>
                  <a:cubicBezTo>
                    <a:pt x="10" y="42"/>
                    <a:pt x="1" y="35"/>
                    <a:pt x="1" y="23"/>
                  </a:cubicBezTo>
                  <a:cubicBezTo>
                    <a:pt x="1" y="10"/>
                    <a:pt x="12" y="0"/>
                    <a:pt x="29" y="0"/>
                  </a:cubicBezTo>
                  <a:cubicBezTo>
                    <a:pt x="37" y="0"/>
                    <a:pt x="44" y="2"/>
                    <a:pt x="47" y="4"/>
                  </a:cubicBezTo>
                  <a:cubicBezTo>
                    <a:pt x="44" y="13"/>
                    <a:pt x="44" y="13"/>
                    <a:pt x="44" y="13"/>
                  </a:cubicBezTo>
                  <a:cubicBezTo>
                    <a:pt x="42" y="12"/>
                    <a:pt x="36" y="9"/>
                    <a:pt x="28" y="9"/>
                  </a:cubicBezTo>
                  <a:cubicBezTo>
                    <a:pt x="17" y="9"/>
                    <a:pt x="12" y="16"/>
                    <a:pt x="12" y="22"/>
                  </a:cubicBezTo>
                  <a:cubicBezTo>
                    <a:pt x="12" y="30"/>
                    <a:pt x="18" y="34"/>
                    <a:pt x="29" y="38"/>
                  </a:cubicBezTo>
                  <a:cubicBezTo>
                    <a:pt x="44" y="44"/>
                    <a:pt x="51" y="51"/>
                    <a:pt x="51" y="63"/>
                  </a:cubicBezTo>
                  <a:cubicBezTo>
                    <a:pt x="51" y="76"/>
                    <a:pt x="41" y="88"/>
                    <a:pt x="21" y="88"/>
                  </a:cubicBezTo>
                  <a:cubicBezTo>
                    <a:pt x="13" y="88"/>
                    <a:pt x="4" y="85"/>
                    <a:pt x="0" y="82"/>
                  </a:cubicBezTo>
                  <a:lnTo>
                    <a:pt x="2" y="73"/>
                  </a:lnTo>
                  <a:close/>
                </a:path>
              </a:pathLst>
            </a:custGeom>
            <a:solidFill>
              <a:srgbClr val="FF754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18" name="ísḷíḑe">
              <a:extLst>
                <a:ext uri="{FF2B5EF4-FFF2-40B4-BE49-F238E27FC236}">
                  <a16:creationId xmlns:a16="http://schemas.microsoft.com/office/drawing/2014/main" id="{E1D32EE5-5C21-92BE-E76F-6B827C8ED6A0}"/>
                </a:ext>
              </a:extLst>
            </p:cNvPr>
            <p:cNvSpPr/>
            <p:nvPr/>
          </p:nvSpPr>
          <p:spPr bwMode="auto">
            <a:xfrm>
              <a:off x="6366096" y="5351120"/>
              <a:ext cx="247856" cy="328180"/>
            </a:xfrm>
            <a:custGeom>
              <a:avLst/>
              <a:gdLst>
                <a:gd name="T0" fmla="*/ 44 w 108"/>
                <a:gd name="T1" fmla="*/ 15 h 143"/>
                <a:gd name="T2" fmla="*/ 0 w 108"/>
                <a:gd name="T3" fmla="*/ 15 h 143"/>
                <a:gd name="T4" fmla="*/ 0 w 108"/>
                <a:gd name="T5" fmla="*/ 0 h 143"/>
                <a:gd name="T6" fmla="*/ 108 w 108"/>
                <a:gd name="T7" fmla="*/ 0 h 143"/>
                <a:gd name="T8" fmla="*/ 108 w 108"/>
                <a:gd name="T9" fmla="*/ 15 h 143"/>
                <a:gd name="T10" fmla="*/ 63 w 108"/>
                <a:gd name="T11" fmla="*/ 15 h 143"/>
                <a:gd name="T12" fmla="*/ 63 w 108"/>
                <a:gd name="T13" fmla="*/ 143 h 143"/>
                <a:gd name="T14" fmla="*/ 44 w 108"/>
                <a:gd name="T15" fmla="*/ 143 h 143"/>
                <a:gd name="T16" fmla="*/ 44 w 108"/>
                <a:gd name="T17" fmla="*/ 1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143">
                  <a:moveTo>
                    <a:pt x="44" y="15"/>
                  </a:moveTo>
                  <a:lnTo>
                    <a:pt x="0" y="15"/>
                  </a:lnTo>
                  <a:lnTo>
                    <a:pt x="0" y="0"/>
                  </a:lnTo>
                  <a:lnTo>
                    <a:pt x="108" y="0"/>
                  </a:lnTo>
                  <a:lnTo>
                    <a:pt x="108" y="15"/>
                  </a:lnTo>
                  <a:lnTo>
                    <a:pt x="63" y="15"/>
                  </a:lnTo>
                  <a:lnTo>
                    <a:pt x="63" y="143"/>
                  </a:lnTo>
                  <a:lnTo>
                    <a:pt x="44" y="143"/>
                  </a:lnTo>
                  <a:lnTo>
                    <a:pt x="44" y="15"/>
                  </a:lnTo>
                  <a:close/>
                </a:path>
              </a:pathLst>
            </a:custGeom>
            <a:solidFill>
              <a:srgbClr val="FF754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19" name="îṧḷíḋè">
              <a:extLst>
                <a:ext uri="{FF2B5EF4-FFF2-40B4-BE49-F238E27FC236}">
                  <a16:creationId xmlns:a16="http://schemas.microsoft.com/office/drawing/2014/main" id="{805A9CBB-7650-4693-41EA-F8CC1704E7CC}"/>
                </a:ext>
              </a:extLst>
            </p:cNvPr>
            <p:cNvSpPr/>
            <p:nvPr/>
          </p:nvSpPr>
          <p:spPr bwMode="auto">
            <a:xfrm>
              <a:off x="6655261" y="5341940"/>
              <a:ext cx="302935" cy="344244"/>
            </a:xfrm>
            <a:custGeom>
              <a:avLst/>
              <a:gdLst>
                <a:gd name="T0" fmla="*/ 77 w 77"/>
                <a:gd name="T1" fmla="*/ 43 h 88"/>
                <a:gd name="T2" fmla="*/ 38 w 77"/>
                <a:gd name="T3" fmla="*/ 88 h 88"/>
                <a:gd name="T4" fmla="*/ 0 w 77"/>
                <a:gd name="T5" fmla="*/ 45 h 88"/>
                <a:gd name="T6" fmla="*/ 39 w 77"/>
                <a:gd name="T7" fmla="*/ 0 h 88"/>
                <a:gd name="T8" fmla="*/ 77 w 77"/>
                <a:gd name="T9" fmla="*/ 43 h 88"/>
                <a:gd name="T10" fmla="*/ 11 w 77"/>
                <a:gd name="T11" fmla="*/ 44 h 88"/>
                <a:gd name="T12" fmla="*/ 38 w 77"/>
                <a:gd name="T13" fmla="*/ 79 h 88"/>
                <a:gd name="T14" fmla="*/ 66 w 77"/>
                <a:gd name="T15" fmla="*/ 44 h 88"/>
                <a:gd name="T16" fmla="*/ 39 w 77"/>
                <a:gd name="T17" fmla="*/ 9 h 88"/>
                <a:gd name="T18" fmla="*/ 11 w 77"/>
                <a:gd name="T19" fmla="*/ 4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88">
                  <a:moveTo>
                    <a:pt x="77" y="43"/>
                  </a:moveTo>
                  <a:cubicBezTo>
                    <a:pt x="77" y="72"/>
                    <a:pt x="59" y="88"/>
                    <a:pt x="38" y="88"/>
                  </a:cubicBezTo>
                  <a:cubicBezTo>
                    <a:pt x="15" y="88"/>
                    <a:pt x="0" y="70"/>
                    <a:pt x="0" y="45"/>
                  </a:cubicBezTo>
                  <a:cubicBezTo>
                    <a:pt x="0" y="18"/>
                    <a:pt x="16" y="0"/>
                    <a:pt x="39" y="0"/>
                  </a:cubicBezTo>
                  <a:cubicBezTo>
                    <a:pt x="62" y="0"/>
                    <a:pt x="77" y="18"/>
                    <a:pt x="77" y="43"/>
                  </a:cubicBezTo>
                  <a:close/>
                  <a:moveTo>
                    <a:pt x="11" y="44"/>
                  </a:moveTo>
                  <a:cubicBezTo>
                    <a:pt x="11" y="63"/>
                    <a:pt x="21" y="79"/>
                    <a:pt x="38" y="79"/>
                  </a:cubicBezTo>
                  <a:cubicBezTo>
                    <a:pt x="56" y="79"/>
                    <a:pt x="66" y="63"/>
                    <a:pt x="66" y="44"/>
                  </a:cubicBezTo>
                  <a:cubicBezTo>
                    <a:pt x="66" y="27"/>
                    <a:pt x="57" y="9"/>
                    <a:pt x="39" y="9"/>
                  </a:cubicBezTo>
                  <a:cubicBezTo>
                    <a:pt x="21" y="9"/>
                    <a:pt x="11" y="26"/>
                    <a:pt x="11" y="44"/>
                  </a:cubicBezTo>
                  <a:close/>
                </a:path>
              </a:pathLst>
            </a:custGeom>
            <a:solidFill>
              <a:srgbClr val="FF754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0" name="íṥḻïḍé">
              <a:extLst>
                <a:ext uri="{FF2B5EF4-FFF2-40B4-BE49-F238E27FC236}">
                  <a16:creationId xmlns:a16="http://schemas.microsoft.com/office/drawing/2014/main" id="{D9C35944-BBAD-3B2C-AD5C-D24CA9793433}"/>
                </a:ext>
              </a:extLst>
            </p:cNvPr>
            <p:cNvSpPr/>
            <p:nvPr/>
          </p:nvSpPr>
          <p:spPr bwMode="auto">
            <a:xfrm>
              <a:off x="7052290" y="5346530"/>
              <a:ext cx="215726" cy="332770"/>
            </a:xfrm>
            <a:custGeom>
              <a:avLst/>
              <a:gdLst>
                <a:gd name="T0" fmla="*/ 0 w 55"/>
                <a:gd name="T1" fmla="*/ 2 h 85"/>
                <a:gd name="T2" fmla="*/ 21 w 55"/>
                <a:gd name="T3" fmla="*/ 0 h 85"/>
                <a:gd name="T4" fmla="*/ 46 w 55"/>
                <a:gd name="T5" fmla="*/ 7 h 85"/>
                <a:gd name="T6" fmla="*/ 52 w 55"/>
                <a:gd name="T7" fmla="*/ 23 h 85"/>
                <a:gd name="T8" fmla="*/ 36 w 55"/>
                <a:gd name="T9" fmla="*/ 45 h 85"/>
                <a:gd name="T10" fmla="*/ 36 w 55"/>
                <a:gd name="T11" fmla="*/ 45 h 85"/>
                <a:gd name="T12" fmla="*/ 49 w 55"/>
                <a:gd name="T13" fmla="*/ 62 h 85"/>
                <a:gd name="T14" fmla="*/ 55 w 55"/>
                <a:gd name="T15" fmla="*/ 85 h 85"/>
                <a:gd name="T16" fmla="*/ 44 w 55"/>
                <a:gd name="T17" fmla="*/ 85 h 85"/>
                <a:gd name="T18" fmla="*/ 39 w 55"/>
                <a:gd name="T19" fmla="*/ 65 h 85"/>
                <a:gd name="T20" fmla="*/ 22 w 55"/>
                <a:gd name="T21" fmla="*/ 49 h 85"/>
                <a:gd name="T22" fmla="*/ 11 w 55"/>
                <a:gd name="T23" fmla="*/ 49 h 85"/>
                <a:gd name="T24" fmla="*/ 11 w 55"/>
                <a:gd name="T25" fmla="*/ 85 h 85"/>
                <a:gd name="T26" fmla="*/ 0 w 55"/>
                <a:gd name="T27" fmla="*/ 85 h 85"/>
                <a:gd name="T28" fmla="*/ 0 w 55"/>
                <a:gd name="T29" fmla="*/ 2 h 85"/>
                <a:gd name="T30" fmla="*/ 11 w 55"/>
                <a:gd name="T31" fmla="*/ 40 h 85"/>
                <a:gd name="T32" fmla="*/ 22 w 55"/>
                <a:gd name="T33" fmla="*/ 40 h 85"/>
                <a:gd name="T34" fmla="*/ 42 w 55"/>
                <a:gd name="T35" fmla="*/ 24 h 85"/>
                <a:gd name="T36" fmla="*/ 22 w 55"/>
                <a:gd name="T37" fmla="*/ 8 h 85"/>
                <a:gd name="T38" fmla="*/ 11 w 55"/>
                <a:gd name="T39" fmla="*/ 9 h 85"/>
                <a:gd name="T40" fmla="*/ 11 w 55"/>
                <a:gd name="T41" fmla="*/ 4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5" h="85">
                  <a:moveTo>
                    <a:pt x="0" y="2"/>
                  </a:moveTo>
                  <a:cubicBezTo>
                    <a:pt x="6" y="1"/>
                    <a:pt x="14" y="0"/>
                    <a:pt x="21" y="0"/>
                  </a:cubicBezTo>
                  <a:cubicBezTo>
                    <a:pt x="33" y="0"/>
                    <a:pt x="41" y="2"/>
                    <a:pt x="46" y="7"/>
                  </a:cubicBezTo>
                  <a:cubicBezTo>
                    <a:pt x="50" y="11"/>
                    <a:pt x="52" y="16"/>
                    <a:pt x="52" y="23"/>
                  </a:cubicBezTo>
                  <a:cubicBezTo>
                    <a:pt x="52" y="34"/>
                    <a:pt x="45" y="42"/>
                    <a:pt x="36" y="45"/>
                  </a:cubicBezTo>
                  <a:cubicBezTo>
                    <a:pt x="36" y="45"/>
                    <a:pt x="36" y="45"/>
                    <a:pt x="36" y="45"/>
                  </a:cubicBezTo>
                  <a:cubicBezTo>
                    <a:pt x="43" y="47"/>
                    <a:pt x="47" y="53"/>
                    <a:pt x="49" y="62"/>
                  </a:cubicBezTo>
                  <a:cubicBezTo>
                    <a:pt x="52" y="74"/>
                    <a:pt x="54" y="82"/>
                    <a:pt x="55" y="85"/>
                  </a:cubicBezTo>
                  <a:cubicBezTo>
                    <a:pt x="44" y="85"/>
                    <a:pt x="44" y="85"/>
                    <a:pt x="44" y="85"/>
                  </a:cubicBezTo>
                  <a:cubicBezTo>
                    <a:pt x="43" y="83"/>
                    <a:pt x="41" y="76"/>
                    <a:pt x="39" y="65"/>
                  </a:cubicBezTo>
                  <a:cubicBezTo>
                    <a:pt x="36" y="53"/>
                    <a:pt x="31" y="49"/>
                    <a:pt x="22" y="49"/>
                  </a:cubicBezTo>
                  <a:cubicBezTo>
                    <a:pt x="11" y="49"/>
                    <a:pt x="11" y="49"/>
                    <a:pt x="11" y="49"/>
                  </a:cubicBezTo>
                  <a:cubicBezTo>
                    <a:pt x="11" y="85"/>
                    <a:pt x="11" y="85"/>
                    <a:pt x="11" y="85"/>
                  </a:cubicBezTo>
                  <a:cubicBezTo>
                    <a:pt x="0" y="85"/>
                    <a:pt x="0" y="85"/>
                    <a:pt x="0" y="85"/>
                  </a:cubicBezTo>
                  <a:lnTo>
                    <a:pt x="0" y="2"/>
                  </a:lnTo>
                  <a:close/>
                  <a:moveTo>
                    <a:pt x="11" y="40"/>
                  </a:moveTo>
                  <a:cubicBezTo>
                    <a:pt x="22" y="40"/>
                    <a:pt x="22" y="40"/>
                    <a:pt x="22" y="40"/>
                  </a:cubicBezTo>
                  <a:cubicBezTo>
                    <a:pt x="34" y="40"/>
                    <a:pt x="42" y="34"/>
                    <a:pt x="42" y="24"/>
                  </a:cubicBezTo>
                  <a:cubicBezTo>
                    <a:pt x="42" y="13"/>
                    <a:pt x="34" y="9"/>
                    <a:pt x="22" y="8"/>
                  </a:cubicBezTo>
                  <a:cubicBezTo>
                    <a:pt x="17" y="8"/>
                    <a:pt x="13" y="9"/>
                    <a:pt x="11" y="9"/>
                  </a:cubicBezTo>
                  <a:lnTo>
                    <a:pt x="11" y="40"/>
                  </a:lnTo>
                  <a:close/>
                </a:path>
              </a:pathLst>
            </a:custGeom>
            <a:solidFill>
              <a:srgbClr val="FF754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21" name="ïṡ1ïḓe">
              <a:extLst>
                <a:ext uri="{FF2B5EF4-FFF2-40B4-BE49-F238E27FC236}">
                  <a16:creationId xmlns:a16="http://schemas.microsoft.com/office/drawing/2014/main" id="{FE11263D-6147-604D-3A92-043A9AA924B0}"/>
                </a:ext>
              </a:extLst>
            </p:cNvPr>
            <p:cNvSpPr/>
            <p:nvPr/>
          </p:nvSpPr>
          <p:spPr bwMode="auto">
            <a:xfrm>
              <a:off x="7350635" y="5351120"/>
              <a:ext cx="335064" cy="328180"/>
            </a:xfrm>
            <a:custGeom>
              <a:avLst/>
              <a:gdLst>
                <a:gd name="T0" fmla="*/ 73 w 86"/>
                <a:gd name="T1" fmla="*/ 47 h 84"/>
                <a:gd name="T2" fmla="*/ 72 w 86"/>
                <a:gd name="T3" fmla="*/ 11 h 84"/>
                <a:gd name="T4" fmla="*/ 72 w 86"/>
                <a:gd name="T5" fmla="*/ 11 h 84"/>
                <a:gd name="T6" fmla="*/ 61 w 86"/>
                <a:gd name="T7" fmla="*/ 43 h 84"/>
                <a:gd name="T8" fmla="*/ 46 w 86"/>
                <a:gd name="T9" fmla="*/ 84 h 84"/>
                <a:gd name="T10" fmla="*/ 38 w 86"/>
                <a:gd name="T11" fmla="*/ 84 h 84"/>
                <a:gd name="T12" fmla="*/ 24 w 86"/>
                <a:gd name="T13" fmla="*/ 43 h 84"/>
                <a:gd name="T14" fmla="*/ 14 w 86"/>
                <a:gd name="T15" fmla="*/ 11 h 84"/>
                <a:gd name="T16" fmla="*/ 14 w 86"/>
                <a:gd name="T17" fmla="*/ 11 h 84"/>
                <a:gd name="T18" fmla="*/ 12 w 86"/>
                <a:gd name="T19" fmla="*/ 48 h 84"/>
                <a:gd name="T20" fmla="*/ 10 w 86"/>
                <a:gd name="T21" fmla="*/ 84 h 84"/>
                <a:gd name="T22" fmla="*/ 0 w 86"/>
                <a:gd name="T23" fmla="*/ 84 h 84"/>
                <a:gd name="T24" fmla="*/ 6 w 86"/>
                <a:gd name="T25" fmla="*/ 0 h 84"/>
                <a:gd name="T26" fmla="*/ 19 w 86"/>
                <a:gd name="T27" fmla="*/ 0 h 84"/>
                <a:gd name="T28" fmla="*/ 34 w 86"/>
                <a:gd name="T29" fmla="*/ 41 h 84"/>
                <a:gd name="T30" fmla="*/ 42 w 86"/>
                <a:gd name="T31" fmla="*/ 69 h 84"/>
                <a:gd name="T32" fmla="*/ 43 w 86"/>
                <a:gd name="T33" fmla="*/ 69 h 84"/>
                <a:gd name="T34" fmla="*/ 52 w 86"/>
                <a:gd name="T35" fmla="*/ 41 h 84"/>
                <a:gd name="T36" fmla="*/ 67 w 86"/>
                <a:gd name="T37" fmla="*/ 0 h 84"/>
                <a:gd name="T38" fmla="*/ 81 w 86"/>
                <a:gd name="T39" fmla="*/ 0 h 84"/>
                <a:gd name="T40" fmla="*/ 86 w 86"/>
                <a:gd name="T41" fmla="*/ 84 h 84"/>
                <a:gd name="T42" fmla="*/ 75 w 86"/>
                <a:gd name="T43" fmla="*/ 84 h 84"/>
                <a:gd name="T44" fmla="*/ 73 w 86"/>
                <a:gd name="T45" fmla="*/ 4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84">
                  <a:moveTo>
                    <a:pt x="73" y="47"/>
                  </a:moveTo>
                  <a:cubicBezTo>
                    <a:pt x="73" y="35"/>
                    <a:pt x="72" y="21"/>
                    <a:pt x="72" y="11"/>
                  </a:cubicBezTo>
                  <a:cubicBezTo>
                    <a:pt x="72" y="11"/>
                    <a:pt x="72" y="11"/>
                    <a:pt x="72" y="11"/>
                  </a:cubicBezTo>
                  <a:cubicBezTo>
                    <a:pt x="69" y="20"/>
                    <a:pt x="65" y="31"/>
                    <a:pt x="61" y="43"/>
                  </a:cubicBezTo>
                  <a:cubicBezTo>
                    <a:pt x="46" y="84"/>
                    <a:pt x="46" y="84"/>
                    <a:pt x="46" y="84"/>
                  </a:cubicBezTo>
                  <a:cubicBezTo>
                    <a:pt x="38" y="84"/>
                    <a:pt x="38" y="84"/>
                    <a:pt x="38" y="84"/>
                  </a:cubicBezTo>
                  <a:cubicBezTo>
                    <a:pt x="24" y="43"/>
                    <a:pt x="24" y="43"/>
                    <a:pt x="24" y="43"/>
                  </a:cubicBezTo>
                  <a:cubicBezTo>
                    <a:pt x="20" y="32"/>
                    <a:pt x="17" y="21"/>
                    <a:pt x="14" y="11"/>
                  </a:cubicBezTo>
                  <a:cubicBezTo>
                    <a:pt x="14" y="11"/>
                    <a:pt x="14" y="11"/>
                    <a:pt x="14" y="11"/>
                  </a:cubicBezTo>
                  <a:cubicBezTo>
                    <a:pt x="14" y="21"/>
                    <a:pt x="13" y="35"/>
                    <a:pt x="12" y="48"/>
                  </a:cubicBezTo>
                  <a:cubicBezTo>
                    <a:pt x="10" y="84"/>
                    <a:pt x="10" y="84"/>
                    <a:pt x="10" y="84"/>
                  </a:cubicBezTo>
                  <a:cubicBezTo>
                    <a:pt x="0" y="84"/>
                    <a:pt x="0" y="84"/>
                    <a:pt x="0" y="84"/>
                  </a:cubicBezTo>
                  <a:cubicBezTo>
                    <a:pt x="6" y="0"/>
                    <a:pt x="6" y="0"/>
                    <a:pt x="6" y="0"/>
                  </a:cubicBezTo>
                  <a:cubicBezTo>
                    <a:pt x="19" y="0"/>
                    <a:pt x="19" y="0"/>
                    <a:pt x="19" y="0"/>
                  </a:cubicBezTo>
                  <a:cubicBezTo>
                    <a:pt x="34" y="41"/>
                    <a:pt x="34" y="41"/>
                    <a:pt x="34" y="41"/>
                  </a:cubicBezTo>
                  <a:cubicBezTo>
                    <a:pt x="37" y="51"/>
                    <a:pt x="40" y="60"/>
                    <a:pt x="42" y="69"/>
                  </a:cubicBezTo>
                  <a:cubicBezTo>
                    <a:pt x="43" y="69"/>
                    <a:pt x="43" y="69"/>
                    <a:pt x="43" y="69"/>
                  </a:cubicBezTo>
                  <a:cubicBezTo>
                    <a:pt x="45" y="61"/>
                    <a:pt x="48" y="51"/>
                    <a:pt x="52" y="41"/>
                  </a:cubicBezTo>
                  <a:cubicBezTo>
                    <a:pt x="67" y="0"/>
                    <a:pt x="67" y="0"/>
                    <a:pt x="67" y="0"/>
                  </a:cubicBezTo>
                  <a:cubicBezTo>
                    <a:pt x="81" y="0"/>
                    <a:pt x="81" y="0"/>
                    <a:pt x="81" y="0"/>
                  </a:cubicBezTo>
                  <a:cubicBezTo>
                    <a:pt x="86" y="84"/>
                    <a:pt x="86" y="84"/>
                    <a:pt x="86" y="84"/>
                  </a:cubicBezTo>
                  <a:cubicBezTo>
                    <a:pt x="75" y="84"/>
                    <a:pt x="75" y="84"/>
                    <a:pt x="75" y="84"/>
                  </a:cubicBezTo>
                  <a:lnTo>
                    <a:pt x="73" y="47"/>
                  </a:lnTo>
                  <a:close/>
                </a:path>
              </a:pathLst>
            </a:custGeom>
            <a:solidFill>
              <a:srgbClr val="FF7543"/>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sp>
        <p:nvSpPr>
          <p:cNvPr id="122" name="文本框 121">
            <a:extLst>
              <a:ext uri="{FF2B5EF4-FFF2-40B4-BE49-F238E27FC236}">
                <a16:creationId xmlns:a16="http://schemas.microsoft.com/office/drawing/2014/main" id="{DB7CB0C1-EED5-004F-73A5-F38968243D6D}"/>
              </a:ext>
            </a:extLst>
          </p:cNvPr>
          <p:cNvSpPr txBox="1"/>
          <p:nvPr/>
        </p:nvSpPr>
        <p:spPr>
          <a:xfrm>
            <a:off x="4369482" y="2077612"/>
            <a:ext cx="5289218" cy="3139321"/>
          </a:xfrm>
          <a:prstGeom prst="rect">
            <a:avLst/>
          </a:prstGeom>
          <a:noFill/>
        </p:spPr>
        <p:txBody>
          <a:bodyPr wrap="square">
            <a:spAutoFit/>
          </a:bodyPr>
          <a:lstStyle/>
          <a:p>
            <a:endParaRPr lang="en-US" altLang="zh-CN" b="1" dirty="0"/>
          </a:p>
          <a:p>
            <a:endParaRPr lang="en-US" altLang="zh-CN" dirty="0"/>
          </a:p>
          <a:p>
            <a:r>
              <a:rPr lang="zh-CN" altLang="en-US" dirty="0"/>
              <a:t>集中阐释本项目的创新性</a:t>
            </a:r>
            <a:endParaRPr lang="en-US" altLang="zh-CN" dirty="0"/>
          </a:p>
          <a:p>
            <a:endParaRPr lang="en-US" altLang="zh-CN" dirty="0"/>
          </a:p>
          <a:p>
            <a:r>
              <a:rPr lang="zh-CN" altLang="en-US" dirty="0"/>
              <a:t>集中阐释本项目的创新性</a:t>
            </a:r>
            <a:endParaRPr lang="en-US" altLang="zh-CN" dirty="0"/>
          </a:p>
          <a:p>
            <a:endParaRPr lang="en-US" altLang="zh-CN" dirty="0"/>
          </a:p>
          <a:p>
            <a:r>
              <a:rPr lang="zh-CN" altLang="en-US" dirty="0"/>
              <a:t>集中阐释本项目的创新性</a:t>
            </a:r>
            <a:endParaRPr lang="en-US" altLang="zh-CN" dirty="0"/>
          </a:p>
          <a:p>
            <a:endParaRPr lang="en-US" altLang="zh-CN" dirty="0"/>
          </a:p>
          <a:p>
            <a:r>
              <a:rPr lang="zh-CN" altLang="en-US" dirty="0"/>
              <a:t>集中阐释本项目的创新性</a:t>
            </a:r>
            <a:endParaRPr lang="en-US" altLang="zh-CN" dirty="0"/>
          </a:p>
          <a:p>
            <a:endParaRPr lang="zh-CN" altLang="en-US" dirty="0"/>
          </a:p>
          <a:p>
            <a:r>
              <a:rPr lang="zh-CN" altLang="en-US" dirty="0"/>
              <a:t>集中阐释本项目的创新性</a:t>
            </a:r>
            <a:endParaRPr lang="en-US" altLang="zh-CN" dirty="0"/>
          </a:p>
        </p:txBody>
      </p:sp>
      <p:sp>
        <p:nvSpPr>
          <p:cNvPr id="124" name="文本框 123">
            <a:extLst>
              <a:ext uri="{FF2B5EF4-FFF2-40B4-BE49-F238E27FC236}">
                <a16:creationId xmlns:a16="http://schemas.microsoft.com/office/drawing/2014/main" id="{E1E25DDE-A088-E55A-6B74-E4503342CCE1}"/>
              </a:ext>
            </a:extLst>
          </p:cNvPr>
          <p:cNvSpPr txBox="1"/>
          <p:nvPr/>
        </p:nvSpPr>
        <p:spPr>
          <a:xfrm>
            <a:off x="4386110" y="1826469"/>
            <a:ext cx="814647" cy="400110"/>
          </a:xfrm>
          <a:prstGeom prst="rect">
            <a:avLst/>
          </a:prstGeom>
          <a:noFill/>
        </p:spPr>
        <p:txBody>
          <a:bodyPr wrap="none" rtlCol="0">
            <a:spAutoFit/>
          </a:bodyPr>
          <a:lstStyle/>
          <a:p>
            <a:r>
              <a:rPr lang="zh-CN" altLang="en-US" sz="2000" spc="-150" dirty="0">
                <a:solidFill>
                  <a:srgbClr val="FF9900"/>
                </a:solidFill>
                <a:latin typeface="+mj-ea"/>
                <a:ea typeface="+mj-ea"/>
                <a:sym typeface="Wingdings 3" panose="05040102010807070707" pitchFamily="18" charset="2"/>
              </a:rPr>
              <a:t></a:t>
            </a:r>
            <a:endParaRPr lang="zh-CN" altLang="en-US" sz="2000" spc="-150" dirty="0">
              <a:solidFill>
                <a:srgbClr val="FF9900"/>
              </a:solidFill>
              <a:latin typeface="+mj-ea"/>
              <a:ea typeface="+mj-ea"/>
            </a:endParaRPr>
          </a:p>
        </p:txBody>
      </p:sp>
      <p:sp>
        <p:nvSpPr>
          <p:cNvPr id="3" name="文本框 2">
            <a:extLst>
              <a:ext uri="{FF2B5EF4-FFF2-40B4-BE49-F238E27FC236}">
                <a16:creationId xmlns:a16="http://schemas.microsoft.com/office/drawing/2014/main" id="{70B9F969-2188-717B-BF04-1AC32D116873}"/>
              </a:ext>
            </a:extLst>
          </p:cNvPr>
          <p:cNvSpPr txBox="1"/>
          <p:nvPr/>
        </p:nvSpPr>
        <p:spPr>
          <a:xfrm>
            <a:off x="671876" y="106770"/>
            <a:ext cx="1980029" cy="565539"/>
          </a:xfrm>
          <a:prstGeom prst="rect">
            <a:avLst/>
          </a:prstGeom>
          <a:noFill/>
        </p:spPr>
        <p:txBody>
          <a:bodyPr wrap="none" rtlCol="0">
            <a:spAutoFit/>
          </a:bodyPr>
          <a:lstStyle/>
          <a:p>
            <a:pPr>
              <a:lnSpc>
                <a:spcPct val="120000"/>
              </a:lnSpc>
            </a:pPr>
            <a:r>
              <a:rPr kumimoji="1" lang="zh-CN" altLang="en-US" sz="2800" b="1" dirty="0">
                <a:solidFill>
                  <a:srgbClr val="014099"/>
                </a:solidFill>
                <a:latin typeface="微软雅黑" panose="020B0503020204020204" charset="-122"/>
                <a:ea typeface="微软雅黑" panose="020B0503020204020204" charset="-122"/>
              </a:rPr>
              <a:t>项目创新点</a:t>
            </a:r>
          </a:p>
        </p:txBody>
      </p:sp>
      <p:pic>
        <p:nvPicPr>
          <p:cNvPr id="4" name="图片 2">
            <a:extLst>
              <a:ext uri="{FF2B5EF4-FFF2-40B4-BE49-F238E27FC236}">
                <a16:creationId xmlns:a16="http://schemas.microsoft.com/office/drawing/2014/main" id="{80C79560-A6C2-4FB0-FFFD-F57FBA194A8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92081" y="20582"/>
            <a:ext cx="1455738"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6">
            <a:extLst>
              <a:ext uri="{FF2B5EF4-FFF2-40B4-BE49-F238E27FC236}">
                <a16:creationId xmlns:a16="http://schemas.microsoft.com/office/drawing/2014/main" id="{D743E679-7A4B-5F40-8DAF-66FB2CAEA3AC}"/>
              </a:ext>
            </a:extLst>
          </p:cNvPr>
          <p:cNvSpPr/>
          <p:nvPr/>
        </p:nvSpPr>
        <p:spPr>
          <a:xfrm>
            <a:off x="7536967" y="107213"/>
            <a:ext cx="5009436" cy="338554"/>
          </a:xfrm>
          <a:prstGeom prst="rect">
            <a:avLst/>
          </a:prstGeom>
          <a:noFill/>
        </p:spPr>
        <p:txBody>
          <a:bodyPr wrap="square" lIns="91440" tIns="45720" rIns="91440" bIns="45720">
            <a:spAutoFit/>
          </a:bodyPr>
          <a:lstStyle/>
          <a:p>
            <a:pPr algn="ctr"/>
            <a:r>
              <a:rPr lang="zh-CN" altLang="en-US" sz="1600" dirty="0">
                <a:ln w="0"/>
                <a:solidFill>
                  <a:srgbClr val="014099"/>
                </a:solidFill>
                <a:effectLst>
                  <a:outerShdw blurRad="38100" dist="19050" dir="2700000" algn="tl" rotWithShape="0">
                    <a:schemeClr val="dk1">
                      <a:alpha val="40000"/>
                    </a:schemeClr>
                  </a:outerShdw>
                </a:effectLst>
                <a:latin typeface="方正兰亭大黑简体" panose="02000000000000000000" pitchFamily="2" charset="-122"/>
                <a:ea typeface="方正兰亭大黑简体" panose="02000000000000000000" pitchFamily="2" charset="-122"/>
              </a:rPr>
              <a:t>第三届长三角青少年人工智能奥林匹克挑战赛</a:t>
            </a:r>
          </a:p>
        </p:txBody>
      </p:sp>
    </p:spTree>
    <p:extLst>
      <p:ext uri="{BB962C8B-B14F-4D97-AF65-F5344CB8AC3E}">
        <p14:creationId xmlns:p14="http://schemas.microsoft.com/office/powerpoint/2010/main" val="5083957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DE629AA9-7911-03CE-EE8F-FBBB81401D97}"/>
              </a:ext>
            </a:extLst>
          </p:cNvPr>
          <p:cNvSpPr>
            <a:spLocks noChangeArrowheads="1"/>
          </p:cNvSpPr>
          <p:nvPr/>
        </p:nvSpPr>
        <p:spPr bwMode="auto">
          <a:xfrm>
            <a:off x="0" y="0"/>
            <a:ext cx="12188858" cy="6858001"/>
          </a:xfrm>
          <a:prstGeom prst="rect">
            <a:avLst/>
          </a:prstGeom>
          <a:solidFill>
            <a:srgbClr val="F8F8F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grpSp>
        <p:nvGrpSpPr>
          <p:cNvPr id="8" name="组合 7">
            <a:extLst>
              <a:ext uri="{FF2B5EF4-FFF2-40B4-BE49-F238E27FC236}">
                <a16:creationId xmlns:a16="http://schemas.microsoft.com/office/drawing/2014/main" id="{D123272A-3B46-3A0F-9912-F2F0B1117AC8}"/>
              </a:ext>
            </a:extLst>
          </p:cNvPr>
          <p:cNvGrpSpPr/>
          <p:nvPr/>
        </p:nvGrpSpPr>
        <p:grpSpPr>
          <a:xfrm>
            <a:off x="809857" y="760297"/>
            <a:ext cx="2982388" cy="0"/>
            <a:chOff x="1211071" y="2722880"/>
            <a:chExt cx="2982388" cy="0"/>
          </a:xfrm>
        </p:grpSpPr>
        <p:cxnSp>
          <p:nvCxnSpPr>
            <p:cNvPr id="9" name="直接连接符 8">
              <a:extLst>
                <a:ext uri="{FF2B5EF4-FFF2-40B4-BE49-F238E27FC236}">
                  <a16:creationId xmlns:a16="http://schemas.microsoft.com/office/drawing/2014/main" id="{8DF1DE11-2055-0858-0CE6-57B2AB6508BA}"/>
                </a:ext>
              </a:extLst>
            </p:cNvPr>
            <p:cNvCxnSpPr/>
            <p:nvPr/>
          </p:nvCxnSpPr>
          <p:spPr>
            <a:xfrm>
              <a:off x="1211071" y="2722880"/>
              <a:ext cx="2982388" cy="0"/>
            </a:xfrm>
            <a:prstGeom prst="line">
              <a:avLst/>
            </a:prstGeom>
            <a:noFill/>
            <a:ln w="6350" cap="flat" cmpd="sng" algn="ctr">
              <a:solidFill>
                <a:srgbClr val="20B8FF"/>
              </a:solidFill>
              <a:prstDash val="solid"/>
              <a:miter lim="800000"/>
            </a:ln>
            <a:effectLst/>
          </p:spPr>
        </p:cxnSp>
        <p:cxnSp>
          <p:nvCxnSpPr>
            <p:cNvPr id="10" name="直接连接符 9">
              <a:extLst>
                <a:ext uri="{FF2B5EF4-FFF2-40B4-BE49-F238E27FC236}">
                  <a16:creationId xmlns:a16="http://schemas.microsoft.com/office/drawing/2014/main" id="{D5B58572-BEE7-1262-9840-ADE9666AE151}"/>
                </a:ext>
              </a:extLst>
            </p:cNvPr>
            <p:cNvCxnSpPr/>
            <p:nvPr/>
          </p:nvCxnSpPr>
          <p:spPr>
            <a:xfrm>
              <a:off x="1211072" y="2722880"/>
              <a:ext cx="338328" cy="0"/>
            </a:xfrm>
            <a:prstGeom prst="line">
              <a:avLst/>
            </a:prstGeom>
            <a:noFill/>
            <a:ln w="50800" cap="flat" cmpd="sng" algn="ctr">
              <a:solidFill>
                <a:srgbClr val="20B8FF"/>
              </a:solidFill>
              <a:prstDash val="solid"/>
              <a:miter lim="800000"/>
            </a:ln>
            <a:effectLst/>
          </p:spPr>
        </p:cxnSp>
      </p:grpSp>
      <p:pic>
        <p:nvPicPr>
          <p:cNvPr id="13" name="图片 12">
            <a:extLst>
              <a:ext uri="{FF2B5EF4-FFF2-40B4-BE49-F238E27FC236}">
                <a16:creationId xmlns:a16="http://schemas.microsoft.com/office/drawing/2014/main" id="{ED0ED29C-DFB9-BB5F-2642-9BD4827CFBA2}"/>
              </a:ext>
            </a:extLst>
          </p:cNvPr>
          <p:cNvPicPr>
            <a:picLocks noChangeAspect="1"/>
          </p:cNvPicPr>
          <p:nvPr/>
        </p:nvPicPr>
        <p:blipFill>
          <a:blip r:embed="rId2"/>
          <a:stretch>
            <a:fillRect/>
          </a:stretch>
        </p:blipFill>
        <p:spPr>
          <a:xfrm>
            <a:off x="6390518" y="1913733"/>
            <a:ext cx="4711700" cy="3327400"/>
          </a:xfrm>
          <a:prstGeom prst="rect">
            <a:avLst/>
          </a:prstGeom>
        </p:spPr>
      </p:pic>
      <p:sp>
        <p:nvSpPr>
          <p:cNvPr id="14" name="矩形 13">
            <a:extLst>
              <a:ext uri="{FF2B5EF4-FFF2-40B4-BE49-F238E27FC236}">
                <a16:creationId xmlns:a16="http://schemas.microsoft.com/office/drawing/2014/main" id="{F3A63E3D-4DD3-668E-B3C3-5A52CDC3368A}"/>
              </a:ext>
            </a:extLst>
          </p:cNvPr>
          <p:cNvSpPr/>
          <p:nvPr/>
        </p:nvSpPr>
        <p:spPr>
          <a:xfrm>
            <a:off x="420870" y="2677454"/>
            <a:ext cx="5204678" cy="2058577"/>
          </a:xfrm>
          <a:prstGeom prst="rect">
            <a:avLst/>
          </a:prstGeom>
        </p:spPr>
        <p:txBody>
          <a:bodyPr wrap="square">
            <a:spAutoFit/>
          </a:bodyPr>
          <a:lstStyle/>
          <a:p>
            <a:pPr marL="285750" indent="-285750" algn="just">
              <a:lnSpc>
                <a:spcPct val="120000"/>
              </a:lnSpc>
              <a:buClr>
                <a:schemeClr val="accent1"/>
              </a:buClr>
              <a:buFont typeface="Wingdings" panose="05000000000000000000" pitchFamily="2" charset="2"/>
              <a:buChar char="l"/>
            </a:pPr>
            <a:r>
              <a:rPr lang="zh-CN" altLang="en-US" b="0" i="0" dirty="0">
                <a:solidFill>
                  <a:schemeClr val="tx1">
                    <a:lumMod val="75000"/>
                    <a:lumOff val="25000"/>
                  </a:schemeClr>
                </a:solidFill>
                <a:effectLst/>
                <a:latin typeface="+mn-ea"/>
              </a:rPr>
              <a:t>展示本项目取得的成果或实现的功能，需包含展示视频，视频可以剪辑，保证画质清晰，画面流畅，控制在</a:t>
            </a:r>
            <a:r>
              <a:rPr lang="en-US" altLang="zh-CN" b="0" i="0" dirty="0">
                <a:solidFill>
                  <a:schemeClr val="tx1">
                    <a:lumMod val="75000"/>
                    <a:lumOff val="25000"/>
                  </a:schemeClr>
                </a:solidFill>
                <a:effectLst/>
                <a:latin typeface="+mn-ea"/>
              </a:rPr>
              <a:t>3</a:t>
            </a:r>
            <a:r>
              <a:rPr lang="zh-CN" altLang="en-US" b="0" i="0" dirty="0">
                <a:solidFill>
                  <a:schemeClr val="tx1">
                    <a:lumMod val="75000"/>
                    <a:lumOff val="25000"/>
                  </a:schemeClr>
                </a:solidFill>
                <a:effectLst/>
                <a:latin typeface="+mn-ea"/>
              </a:rPr>
              <a:t>分钟以内。建议横屏拍摄，分辨率在</a:t>
            </a:r>
            <a:r>
              <a:rPr lang="en-US" altLang="zh-CN" b="0" i="0" dirty="0">
                <a:solidFill>
                  <a:schemeClr val="tx1">
                    <a:lumMod val="75000"/>
                    <a:lumOff val="25000"/>
                  </a:schemeClr>
                </a:solidFill>
                <a:effectLst/>
                <a:latin typeface="+mn-ea"/>
              </a:rPr>
              <a:t>540p</a:t>
            </a:r>
            <a:r>
              <a:rPr lang="zh-CN" altLang="en-US" b="0" i="0" dirty="0">
                <a:solidFill>
                  <a:schemeClr val="tx1">
                    <a:lumMod val="75000"/>
                    <a:lumOff val="25000"/>
                  </a:schemeClr>
                </a:solidFill>
                <a:effectLst/>
                <a:latin typeface="+mn-ea"/>
              </a:rPr>
              <a:t>以上，视频文件大小控制在</a:t>
            </a:r>
            <a:r>
              <a:rPr lang="en-US" altLang="zh-CN" b="0" i="0" dirty="0">
                <a:solidFill>
                  <a:schemeClr val="tx1">
                    <a:lumMod val="75000"/>
                    <a:lumOff val="25000"/>
                  </a:schemeClr>
                </a:solidFill>
                <a:effectLst/>
                <a:latin typeface="+mn-ea"/>
              </a:rPr>
              <a:t>200M</a:t>
            </a:r>
            <a:r>
              <a:rPr lang="zh-CN" altLang="en-US" b="0" i="0" dirty="0">
                <a:solidFill>
                  <a:schemeClr val="tx1">
                    <a:lumMod val="75000"/>
                    <a:lumOff val="25000"/>
                  </a:schemeClr>
                </a:solidFill>
                <a:effectLst/>
                <a:latin typeface="+mn-ea"/>
              </a:rPr>
              <a:t>以下，视频拍摄器材及剪辑软件不限。建议自查避免存在拍摄引起的评审无法判断的情况。</a:t>
            </a:r>
          </a:p>
        </p:txBody>
      </p:sp>
      <p:sp>
        <p:nvSpPr>
          <p:cNvPr id="15" name="文本框 14">
            <a:extLst>
              <a:ext uri="{FF2B5EF4-FFF2-40B4-BE49-F238E27FC236}">
                <a16:creationId xmlns:a16="http://schemas.microsoft.com/office/drawing/2014/main" id="{24E627A8-A8D0-A178-48EB-0C6730500734}"/>
              </a:ext>
            </a:extLst>
          </p:cNvPr>
          <p:cNvSpPr txBox="1"/>
          <p:nvPr/>
        </p:nvSpPr>
        <p:spPr>
          <a:xfrm>
            <a:off x="420870" y="2131060"/>
            <a:ext cx="814647" cy="400110"/>
          </a:xfrm>
          <a:prstGeom prst="rect">
            <a:avLst/>
          </a:prstGeom>
          <a:noFill/>
        </p:spPr>
        <p:txBody>
          <a:bodyPr wrap="none" rtlCol="0">
            <a:spAutoFit/>
          </a:bodyPr>
          <a:lstStyle/>
          <a:p>
            <a:r>
              <a:rPr lang="zh-CN" altLang="en-US" sz="2000" spc="-150" dirty="0">
                <a:solidFill>
                  <a:srgbClr val="FF9900"/>
                </a:solidFill>
                <a:latin typeface="+mj-ea"/>
                <a:ea typeface="+mj-ea"/>
                <a:sym typeface="Wingdings 3" panose="05040102010807070707" pitchFamily="18" charset="2"/>
              </a:rPr>
              <a:t></a:t>
            </a:r>
            <a:endParaRPr lang="zh-CN" altLang="en-US" sz="2000" spc="-150" dirty="0">
              <a:solidFill>
                <a:srgbClr val="FF9900"/>
              </a:solidFill>
              <a:latin typeface="+mj-ea"/>
              <a:ea typeface="+mj-ea"/>
            </a:endParaRPr>
          </a:p>
        </p:txBody>
      </p:sp>
      <p:sp>
        <p:nvSpPr>
          <p:cNvPr id="3" name="文本框 2">
            <a:extLst>
              <a:ext uri="{FF2B5EF4-FFF2-40B4-BE49-F238E27FC236}">
                <a16:creationId xmlns:a16="http://schemas.microsoft.com/office/drawing/2014/main" id="{9F0B1448-D061-E265-FEB7-F5EA6A8E3756}"/>
              </a:ext>
            </a:extLst>
          </p:cNvPr>
          <p:cNvSpPr txBox="1"/>
          <p:nvPr/>
        </p:nvSpPr>
        <p:spPr>
          <a:xfrm>
            <a:off x="671876" y="106770"/>
            <a:ext cx="2339102" cy="565539"/>
          </a:xfrm>
          <a:prstGeom prst="rect">
            <a:avLst/>
          </a:prstGeom>
          <a:noFill/>
        </p:spPr>
        <p:txBody>
          <a:bodyPr wrap="none" rtlCol="0">
            <a:spAutoFit/>
          </a:bodyPr>
          <a:lstStyle/>
          <a:p>
            <a:pPr>
              <a:lnSpc>
                <a:spcPct val="120000"/>
              </a:lnSpc>
            </a:pPr>
            <a:r>
              <a:rPr kumimoji="1" lang="zh-CN" altLang="en-US" sz="2800" b="1" dirty="0">
                <a:solidFill>
                  <a:srgbClr val="014099"/>
                </a:solidFill>
                <a:latin typeface="微软雅黑" panose="020B0503020204020204" charset="-122"/>
                <a:ea typeface="微软雅黑" panose="020B0503020204020204" charset="-122"/>
              </a:rPr>
              <a:t>项目功能展示</a:t>
            </a:r>
          </a:p>
        </p:txBody>
      </p:sp>
      <p:pic>
        <p:nvPicPr>
          <p:cNvPr id="4" name="图片 2">
            <a:extLst>
              <a:ext uri="{FF2B5EF4-FFF2-40B4-BE49-F238E27FC236}">
                <a16:creationId xmlns:a16="http://schemas.microsoft.com/office/drawing/2014/main" id="{0934D9C6-0909-B4C8-DA7C-5EBA39F4C8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2081" y="20582"/>
            <a:ext cx="1455738"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6">
            <a:extLst>
              <a:ext uri="{FF2B5EF4-FFF2-40B4-BE49-F238E27FC236}">
                <a16:creationId xmlns:a16="http://schemas.microsoft.com/office/drawing/2014/main" id="{D8A78EC9-C117-7180-2824-EE6675E5D9E0}"/>
              </a:ext>
            </a:extLst>
          </p:cNvPr>
          <p:cNvSpPr/>
          <p:nvPr/>
        </p:nvSpPr>
        <p:spPr>
          <a:xfrm>
            <a:off x="7536967" y="107213"/>
            <a:ext cx="5009436" cy="338554"/>
          </a:xfrm>
          <a:prstGeom prst="rect">
            <a:avLst/>
          </a:prstGeom>
          <a:noFill/>
        </p:spPr>
        <p:txBody>
          <a:bodyPr wrap="square" lIns="91440" tIns="45720" rIns="91440" bIns="45720">
            <a:spAutoFit/>
          </a:bodyPr>
          <a:lstStyle/>
          <a:p>
            <a:pPr algn="ctr"/>
            <a:r>
              <a:rPr lang="zh-CN" altLang="en-US" sz="1600" dirty="0">
                <a:ln w="0"/>
                <a:solidFill>
                  <a:srgbClr val="014099"/>
                </a:solidFill>
                <a:effectLst>
                  <a:outerShdw blurRad="38100" dist="19050" dir="2700000" algn="tl" rotWithShape="0">
                    <a:schemeClr val="dk1">
                      <a:alpha val="40000"/>
                    </a:schemeClr>
                  </a:outerShdw>
                </a:effectLst>
                <a:latin typeface="方正兰亭大黑简体" panose="02000000000000000000" pitchFamily="2" charset="-122"/>
                <a:ea typeface="方正兰亭大黑简体" panose="02000000000000000000" pitchFamily="2" charset="-122"/>
              </a:rPr>
              <a:t>第三届长三角青少年人工智能奥林匹克挑战赛</a:t>
            </a:r>
          </a:p>
        </p:txBody>
      </p:sp>
    </p:spTree>
    <p:extLst>
      <p:ext uri="{BB962C8B-B14F-4D97-AF65-F5344CB8AC3E}">
        <p14:creationId xmlns:p14="http://schemas.microsoft.com/office/powerpoint/2010/main" val="8767648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DE629AA9-7911-03CE-EE8F-FBBB81401D97}"/>
              </a:ext>
            </a:extLst>
          </p:cNvPr>
          <p:cNvSpPr>
            <a:spLocks noChangeArrowheads="1"/>
          </p:cNvSpPr>
          <p:nvPr/>
        </p:nvSpPr>
        <p:spPr bwMode="auto">
          <a:xfrm>
            <a:off x="0" y="0"/>
            <a:ext cx="12188858" cy="6858001"/>
          </a:xfrm>
          <a:prstGeom prst="rect">
            <a:avLst/>
          </a:prstGeom>
          <a:solidFill>
            <a:srgbClr val="F8F8F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grpSp>
        <p:nvGrpSpPr>
          <p:cNvPr id="8" name="组合 7">
            <a:extLst>
              <a:ext uri="{FF2B5EF4-FFF2-40B4-BE49-F238E27FC236}">
                <a16:creationId xmlns:a16="http://schemas.microsoft.com/office/drawing/2014/main" id="{D123272A-3B46-3A0F-9912-F2F0B1117AC8}"/>
              </a:ext>
            </a:extLst>
          </p:cNvPr>
          <p:cNvGrpSpPr/>
          <p:nvPr/>
        </p:nvGrpSpPr>
        <p:grpSpPr>
          <a:xfrm>
            <a:off x="809857" y="760297"/>
            <a:ext cx="2982388" cy="0"/>
            <a:chOff x="1211071" y="2722880"/>
            <a:chExt cx="2982388" cy="0"/>
          </a:xfrm>
        </p:grpSpPr>
        <p:cxnSp>
          <p:nvCxnSpPr>
            <p:cNvPr id="9" name="直接连接符 8">
              <a:extLst>
                <a:ext uri="{FF2B5EF4-FFF2-40B4-BE49-F238E27FC236}">
                  <a16:creationId xmlns:a16="http://schemas.microsoft.com/office/drawing/2014/main" id="{8DF1DE11-2055-0858-0CE6-57B2AB6508BA}"/>
                </a:ext>
              </a:extLst>
            </p:cNvPr>
            <p:cNvCxnSpPr/>
            <p:nvPr/>
          </p:nvCxnSpPr>
          <p:spPr>
            <a:xfrm>
              <a:off x="1211071" y="2722880"/>
              <a:ext cx="2982388" cy="0"/>
            </a:xfrm>
            <a:prstGeom prst="line">
              <a:avLst/>
            </a:prstGeom>
            <a:noFill/>
            <a:ln w="6350" cap="flat" cmpd="sng" algn="ctr">
              <a:solidFill>
                <a:srgbClr val="20B8FF"/>
              </a:solidFill>
              <a:prstDash val="solid"/>
              <a:miter lim="800000"/>
            </a:ln>
            <a:effectLst/>
          </p:spPr>
        </p:cxnSp>
        <p:cxnSp>
          <p:nvCxnSpPr>
            <p:cNvPr id="10" name="直接连接符 9">
              <a:extLst>
                <a:ext uri="{FF2B5EF4-FFF2-40B4-BE49-F238E27FC236}">
                  <a16:creationId xmlns:a16="http://schemas.microsoft.com/office/drawing/2014/main" id="{D5B58572-BEE7-1262-9840-ADE9666AE151}"/>
                </a:ext>
              </a:extLst>
            </p:cNvPr>
            <p:cNvCxnSpPr/>
            <p:nvPr/>
          </p:nvCxnSpPr>
          <p:spPr>
            <a:xfrm>
              <a:off x="1211072" y="2722880"/>
              <a:ext cx="338328" cy="0"/>
            </a:xfrm>
            <a:prstGeom prst="line">
              <a:avLst/>
            </a:prstGeom>
            <a:noFill/>
            <a:ln w="50800" cap="flat" cmpd="sng" algn="ctr">
              <a:solidFill>
                <a:srgbClr val="20B8FF"/>
              </a:solidFill>
              <a:prstDash val="solid"/>
              <a:miter lim="800000"/>
            </a:ln>
            <a:effectLst/>
          </p:spPr>
        </p:cxnSp>
      </p:grpSp>
      <p:sp>
        <p:nvSpPr>
          <p:cNvPr id="4" name="矩形 3">
            <a:extLst>
              <a:ext uri="{FF2B5EF4-FFF2-40B4-BE49-F238E27FC236}">
                <a16:creationId xmlns:a16="http://schemas.microsoft.com/office/drawing/2014/main" id="{2BB9560D-B72A-BDF9-7132-57EE1DB67734}"/>
              </a:ext>
            </a:extLst>
          </p:cNvPr>
          <p:cNvSpPr/>
          <p:nvPr/>
        </p:nvSpPr>
        <p:spPr>
          <a:xfrm>
            <a:off x="4348480" y="2088995"/>
            <a:ext cx="1452880" cy="1452880"/>
          </a:xfrm>
          <a:prstGeom prst="rect">
            <a:avLst/>
          </a:prstGeom>
          <a:gradFill flip="none" rotWithShape="1">
            <a:gsLst>
              <a:gs pos="0">
                <a:srgbClr val="50CAFE"/>
              </a:gs>
              <a:gs pos="93000">
                <a:srgbClr val="5776ED">
                  <a:tint val="44500"/>
                  <a:satMod val="160000"/>
                </a:srgbClr>
              </a:gs>
              <a:gs pos="100000">
                <a:srgbClr val="5776ED">
                  <a:tint val="23500"/>
                  <a:satMod val="160000"/>
                </a:srgbClr>
              </a:gs>
            </a:gsLst>
            <a:lin ang="2700000" scaled="1"/>
            <a:tileRect/>
          </a:gradFill>
          <a:ln>
            <a:solidFill>
              <a:srgbClr val="BFDE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a:extLst>
              <a:ext uri="{FF2B5EF4-FFF2-40B4-BE49-F238E27FC236}">
                <a16:creationId xmlns:a16="http://schemas.microsoft.com/office/drawing/2014/main" id="{34FC7612-69FA-E88B-D6D3-F15528BED1F1}"/>
              </a:ext>
            </a:extLst>
          </p:cNvPr>
          <p:cNvSpPr/>
          <p:nvPr/>
        </p:nvSpPr>
        <p:spPr>
          <a:xfrm>
            <a:off x="4348480" y="4070195"/>
            <a:ext cx="1452880" cy="1452880"/>
          </a:xfrm>
          <a:prstGeom prst="rect">
            <a:avLst/>
          </a:prstGeom>
          <a:gradFill flip="none" rotWithShape="1">
            <a:gsLst>
              <a:gs pos="0">
                <a:srgbClr val="50CAFE"/>
              </a:gs>
              <a:gs pos="100000">
                <a:srgbClr val="5776ED">
                  <a:tint val="44500"/>
                  <a:satMod val="160000"/>
                </a:srgbClr>
              </a:gs>
              <a:gs pos="100000">
                <a:srgbClr val="5776ED">
                  <a:tint val="23500"/>
                  <a:satMod val="160000"/>
                </a:srgbClr>
              </a:gs>
            </a:gsLst>
            <a:lin ang="0" scaled="1"/>
            <a:tileRect/>
          </a:gradFill>
          <a:ln>
            <a:solidFill>
              <a:srgbClr val="BFDE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 name="矩形 10">
            <a:extLst>
              <a:ext uri="{FF2B5EF4-FFF2-40B4-BE49-F238E27FC236}">
                <a16:creationId xmlns:a16="http://schemas.microsoft.com/office/drawing/2014/main" id="{FB45153A-B6BD-5FB2-8B0D-92A7849C5E95}"/>
              </a:ext>
            </a:extLst>
          </p:cNvPr>
          <p:cNvSpPr/>
          <p:nvPr/>
        </p:nvSpPr>
        <p:spPr>
          <a:xfrm>
            <a:off x="6390640" y="2088995"/>
            <a:ext cx="1452880" cy="1452880"/>
          </a:xfrm>
          <a:prstGeom prst="rect">
            <a:avLst/>
          </a:prstGeom>
          <a:gradFill flip="none" rotWithShape="1">
            <a:gsLst>
              <a:gs pos="0">
                <a:srgbClr val="50CAFE"/>
              </a:gs>
              <a:gs pos="100000">
                <a:srgbClr val="5776ED">
                  <a:tint val="44500"/>
                  <a:satMod val="160000"/>
                </a:srgbClr>
              </a:gs>
              <a:gs pos="100000">
                <a:srgbClr val="5776ED">
                  <a:tint val="23500"/>
                  <a:satMod val="160000"/>
                </a:srgbClr>
              </a:gs>
            </a:gsLst>
            <a:path path="circle">
              <a:fillToRect l="100000" b="100000"/>
            </a:path>
            <a:tileRect t="-100000" r="-100000"/>
          </a:gradFill>
          <a:ln>
            <a:solidFill>
              <a:srgbClr val="BFDE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 name="矩形 11">
            <a:extLst>
              <a:ext uri="{FF2B5EF4-FFF2-40B4-BE49-F238E27FC236}">
                <a16:creationId xmlns:a16="http://schemas.microsoft.com/office/drawing/2014/main" id="{931D7D0D-BB8A-B302-3D2C-E929190A4099}"/>
              </a:ext>
            </a:extLst>
          </p:cNvPr>
          <p:cNvSpPr/>
          <p:nvPr/>
        </p:nvSpPr>
        <p:spPr>
          <a:xfrm>
            <a:off x="6390640" y="4070195"/>
            <a:ext cx="1452880" cy="1452880"/>
          </a:xfrm>
          <a:prstGeom prst="rect">
            <a:avLst/>
          </a:prstGeom>
          <a:gradFill flip="none" rotWithShape="1">
            <a:gsLst>
              <a:gs pos="0">
                <a:srgbClr val="50CAFE"/>
              </a:gs>
              <a:gs pos="100000">
                <a:srgbClr val="5776ED">
                  <a:tint val="44500"/>
                  <a:satMod val="160000"/>
                </a:srgbClr>
              </a:gs>
              <a:gs pos="100000">
                <a:srgbClr val="5776ED">
                  <a:tint val="23500"/>
                  <a:satMod val="160000"/>
                </a:srgbClr>
              </a:gs>
            </a:gsLst>
            <a:lin ang="10800000" scaled="1"/>
            <a:tileRect/>
          </a:gradFill>
          <a:ln>
            <a:solidFill>
              <a:srgbClr val="BFDE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3" name="椭圆 12">
            <a:extLst>
              <a:ext uri="{FF2B5EF4-FFF2-40B4-BE49-F238E27FC236}">
                <a16:creationId xmlns:a16="http://schemas.microsoft.com/office/drawing/2014/main" id="{1C2D8BF8-1CFC-C095-CFD0-B224154E1C37}"/>
              </a:ext>
            </a:extLst>
          </p:cNvPr>
          <p:cNvSpPr/>
          <p:nvPr/>
        </p:nvSpPr>
        <p:spPr>
          <a:xfrm>
            <a:off x="5283200" y="3028795"/>
            <a:ext cx="1625600" cy="1625600"/>
          </a:xfrm>
          <a:prstGeom prst="ellipse">
            <a:avLst/>
          </a:prstGeom>
          <a:solidFill>
            <a:srgbClr val="50CAF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4" name="图片 13">
            <a:extLst>
              <a:ext uri="{FF2B5EF4-FFF2-40B4-BE49-F238E27FC236}">
                <a16:creationId xmlns:a16="http://schemas.microsoft.com/office/drawing/2014/main" id="{8105B53C-B514-7B04-A806-FD09190AAA29}"/>
              </a:ext>
            </a:extLst>
          </p:cNvPr>
          <p:cNvPicPr>
            <a:picLocks noChangeAspect="1"/>
          </p:cNvPicPr>
          <p:nvPr/>
        </p:nvPicPr>
        <p:blipFill>
          <a:blip r:embed="rId2"/>
          <a:stretch>
            <a:fillRect/>
          </a:stretch>
        </p:blipFill>
        <p:spPr>
          <a:xfrm>
            <a:off x="4607188" y="2273362"/>
            <a:ext cx="934968" cy="934968"/>
          </a:xfrm>
          <a:prstGeom prst="rect">
            <a:avLst/>
          </a:prstGeom>
        </p:spPr>
      </p:pic>
      <p:pic>
        <p:nvPicPr>
          <p:cNvPr id="15" name="图片 14">
            <a:extLst>
              <a:ext uri="{FF2B5EF4-FFF2-40B4-BE49-F238E27FC236}">
                <a16:creationId xmlns:a16="http://schemas.microsoft.com/office/drawing/2014/main" id="{FFB80CB7-3D53-2FAA-D9D2-C0B9DC7558DC}"/>
              </a:ext>
            </a:extLst>
          </p:cNvPr>
          <p:cNvPicPr>
            <a:picLocks noChangeAspect="1"/>
          </p:cNvPicPr>
          <p:nvPr/>
        </p:nvPicPr>
        <p:blipFill>
          <a:blip r:embed="rId3"/>
          <a:stretch>
            <a:fillRect/>
          </a:stretch>
        </p:blipFill>
        <p:spPr>
          <a:xfrm>
            <a:off x="6736080" y="2472598"/>
            <a:ext cx="739078" cy="739078"/>
          </a:xfrm>
          <a:prstGeom prst="rect">
            <a:avLst/>
          </a:prstGeom>
        </p:spPr>
      </p:pic>
      <p:pic>
        <p:nvPicPr>
          <p:cNvPr id="16" name="图片 15">
            <a:extLst>
              <a:ext uri="{FF2B5EF4-FFF2-40B4-BE49-F238E27FC236}">
                <a16:creationId xmlns:a16="http://schemas.microsoft.com/office/drawing/2014/main" id="{045BDFD2-194F-4703-A6DA-20370E60ED64}"/>
              </a:ext>
            </a:extLst>
          </p:cNvPr>
          <p:cNvPicPr>
            <a:picLocks noChangeAspect="1"/>
          </p:cNvPicPr>
          <p:nvPr/>
        </p:nvPicPr>
        <p:blipFill>
          <a:blip r:embed="rId4"/>
          <a:stretch>
            <a:fillRect/>
          </a:stretch>
        </p:blipFill>
        <p:spPr>
          <a:xfrm>
            <a:off x="4695407" y="4418360"/>
            <a:ext cx="756549" cy="756549"/>
          </a:xfrm>
          <a:prstGeom prst="rect">
            <a:avLst/>
          </a:prstGeom>
        </p:spPr>
      </p:pic>
      <p:pic>
        <p:nvPicPr>
          <p:cNvPr id="17" name="图片 16">
            <a:extLst>
              <a:ext uri="{FF2B5EF4-FFF2-40B4-BE49-F238E27FC236}">
                <a16:creationId xmlns:a16="http://schemas.microsoft.com/office/drawing/2014/main" id="{EC15D904-960E-78CF-AB78-0138580CECC1}"/>
              </a:ext>
            </a:extLst>
          </p:cNvPr>
          <p:cNvPicPr>
            <a:picLocks noChangeAspect="1"/>
          </p:cNvPicPr>
          <p:nvPr/>
        </p:nvPicPr>
        <p:blipFill>
          <a:blip r:embed="rId5"/>
          <a:stretch>
            <a:fillRect/>
          </a:stretch>
        </p:blipFill>
        <p:spPr>
          <a:xfrm>
            <a:off x="6736080" y="4418360"/>
            <a:ext cx="801401" cy="801401"/>
          </a:xfrm>
          <a:prstGeom prst="rect">
            <a:avLst/>
          </a:prstGeom>
        </p:spPr>
      </p:pic>
      <p:pic>
        <p:nvPicPr>
          <p:cNvPr id="18" name="图片 17">
            <a:extLst>
              <a:ext uri="{FF2B5EF4-FFF2-40B4-BE49-F238E27FC236}">
                <a16:creationId xmlns:a16="http://schemas.microsoft.com/office/drawing/2014/main" id="{4292BF77-1E31-3754-1229-5EBFEBAE6434}"/>
              </a:ext>
            </a:extLst>
          </p:cNvPr>
          <p:cNvPicPr>
            <a:picLocks noChangeAspect="1"/>
          </p:cNvPicPr>
          <p:nvPr/>
        </p:nvPicPr>
        <p:blipFill>
          <a:blip r:embed="rId6"/>
          <a:stretch>
            <a:fillRect/>
          </a:stretch>
        </p:blipFill>
        <p:spPr>
          <a:xfrm>
            <a:off x="5639172" y="3365066"/>
            <a:ext cx="953057" cy="953057"/>
          </a:xfrm>
          <a:prstGeom prst="rect">
            <a:avLst/>
          </a:prstGeom>
        </p:spPr>
      </p:pic>
      <p:sp>
        <p:nvSpPr>
          <p:cNvPr id="19" name="文本框 18">
            <a:extLst>
              <a:ext uri="{FF2B5EF4-FFF2-40B4-BE49-F238E27FC236}">
                <a16:creationId xmlns:a16="http://schemas.microsoft.com/office/drawing/2014/main" id="{9FF4EF17-8530-6B61-171E-57356071EFBB}"/>
              </a:ext>
            </a:extLst>
          </p:cNvPr>
          <p:cNvSpPr txBox="1"/>
          <p:nvPr/>
        </p:nvSpPr>
        <p:spPr>
          <a:xfrm>
            <a:off x="1000327" y="2087268"/>
            <a:ext cx="2758092" cy="1754326"/>
          </a:xfrm>
          <a:prstGeom prst="rect">
            <a:avLst/>
          </a:prstGeom>
          <a:noFill/>
        </p:spPr>
        <p:txBody>
          <a:bodyPr wrap="square">
            <a:spAutoFit/>
          </a:bodyPr>
          <a:lstStyle/>
          <a:p>
            <a:r>
              <a:rPr lang="zh-CN" altLang="en-US" dirty="0">
                <a:solidFill>
                  <a:schemeClr val="tx1">
                    <a:lumMod val="75000"/>
                    <a:lumOff val="25000"/>
                  </a:schemeClr>
                </a:solidFill>
                <a:latin typeface="+mn-ea"/>
              </a:rPr>
              <a:t>（在此填入你的内容）</a:t>
            </a:r>
            <a:endParaRPr lang="en-US" altLang="zh-CN" dirty="0">
              <a:solidFill>
                <a:schemeClr val="tx1">
                  <a:lumMod val="75000"/>
                  <a:lumOff val="25000"/>
                </a:schemeClr>
              </a:solidFill>
              <a:latin typeface="+mn-ea"/>
            </a:endParaRPr>
          </a:p>
          <a:p>
            <a:r>
              <a:rPr lang="zh-CN" altLang="en-US" dirty="0">
                <a:solidFill>
                  <a:schemeClr val="tx1">
                    <a:lumMod val="75000"/>
                    <a:lumOff val="25000"/>
                  </a:schemeClr>
                </a:solidFill>
                <a:latin typeface="+mn-ea"/>
              </a:rPr>
              <a:t>对本研究的主题进行论证</a:t>
            </a:r>
            <a:endParaRPr lang="en-US" altLang="zh-CN" dirty="0">
              <a:solidFill>
                <a:schemeClr val="tx1">
                  <a:lumMod val="75000"/>
                  <a:lumOff val="25000"/>
                </a:schemeClr>
              </a:solidFill>
              <a:latin typeface="+mn-ea"/>
            </a:endParaRPr>
          </a:p>
          <a:p>
            <a:r>
              <a:rPr lang="zh-CN" altLang="en-US" dirty="0">
                <a:solidFill>
                  <a:schemeClr val="tx1">
                    <a:lumMod val="75000"/>
                    <a:lumOff val="25000"/>
                  </a:schemeClr>
                </a:solidFill>
                <a:latin typeface="+mn-ea"/>
              </a:rPr>
              <a:t>对本研究的主题进行论证</a:t>
            </a:r>
            <a:endParaRPr lang="en-US" altLang="zh-CN" dirty="0">
              <a:solidFill>
                <a:schemeClr val="tx1">
                  <a:lumMod val="75000"/>
                  <a:lumOff val="25000"/>
                </a:schemeClr>
              </a:solidFill>
              <a:latin typeface="+mn-ea"/>
            </a:endParaRPr>
          </a:p>
          <a:p>
            <a:r>
              <a:rPr lang="zh-CN" altLang="en-US" dirty="0">
                <a:solidFill>
                  <a:schemeClr val="tx1">
                    <a:lumMod val="75000"/>
                    <a:lumOff val="25000"/>
                  </a:schemeClr>
                </a:solidFill>
                <a:latin typeface="+mn-ea"/>
              </a:rPr>
              <a:t>对本研究的主题进行论证</a:t>
            </a:r>
            <a:endParaRPr lang="en-US" altLang="zh-CN" dirty="0">
              <a:solidFill>
                <a:schemeClr val="tx1">
                  <a:lumMod val="75000"/>
                  <a:lumOff val="25000"/>
                </a:schemeClr>
              </a:solidFill>
              <a:latin typeface="+mn-ea"/>
            </a:endParaRPr>
          </a:p>
          <a:p>
            <a:r>
              <a:rPr lang="zh-CN" altLang="en-US" dirty="0">
                <a:solidFill>
                  <a:schemeClr val="tx1">
                    <a:lumMod val="75000"/>
                    <a:lumOff val="25000"/>
                  </a:schemeClr>
                </a:solidFill>
                <a:latin typeface="+mn-ea"/>
              </a:rPr>
              <a:t>对本研究的主题进行论证</a:t>
            </a:r>
            <a:endParaRPr lang="en-US" altLang="zh-CN" dirty="0">
              <a:solidFill>
                <a:schemeClr val="tx1">
                  <a:lumMod val="75000"/>
                  <a:lumOff val="25000"/>
                </a:schemeClr>
              </a:solidFill>
              <a:latin typeface="+mn-ea"/>
            </a:endParaRPr>
          </a:p>
          <a:p>
            <a:endParaRPr lang="en-US" altLang="zh-CN" dirty="0"/>
          </a:p>
        </p:txBody>
      </p:sp>
      <p:sp>
        <p:nvSpPr>
          <p:cNvPr id="20" name="文本框 19">
            <a:extLst>
              <a:ext uri="{FF2B5EF4-FFF2-40B4-BE49-F238E27FC236}">
                <a16:creationId xmlns:a16="http://schemas.microsoft.com/office/drawing/2014/main" id="{23E13257-D501-C8A1-4C04-6C7D14DFC381}"/>
              </a:ext>
            </a:extLst>
          </p:cNvPr>
          <p:cNvSpPr txBox="1"/>
          <p:nvPr/>
        </p:nvSpPr>
        <p:spPr>
          <a:xfrm>
            <a:off x="1000326" y="4070195"/>
            <a:ext cx="2758093" cy="1754326"/>
          </a:xfrm>
          <a:prstGeom prst="rect">
            <a:avLst/>
          </a:prstGeom>
          <a:noFill/>
        </p:spPr>
        <p:txBody>
          <a:bodyPr wrap="square">
            <a:spAutoFit/>
          </a:bodyPr>
          <a:lstStyle/>
          <a:p>
            <a:r>
              <a:rPr lang="zh-CN" altLang="en-US" dirty="0">
                <a:solidFill>
                  <a:schemeClr val="tx1">
                    <a:lumMod val="75000"/>
                    <a:lumOff val="25000"/>
                  </a:schemeClr>
                </a:solidFill>
                <a:latin typeface="+mn-ea"/>
              </a:rPr>
              <a:t>（在此填入你的内容）</a:t>
            </a:r>
            <a:endParaRPr lang="en-US" altLang="zh-CN" dirty="0">
              <a:solidFill>
                <a:schemeClr val="tx1">
                  <a:lumMod val="75000"/>
                  <a:lumOff val="25000"/>
                </a:schemeClr>
              </a:solidFill>
              <a:latin typeface="+mn-ea"/>
            </a:endParaRPr>
          </a:p>
          <a:p>
            <a:r>
              <a:rPr lang="zh-CN" altLang="en-US" dirty="0">
                <a:solidFill>
                  <a:schemeClr val="tx1">
                    <a:lumMod val="75000"/>
                    <a:lumOff val="25000"/>
                  </a:schemeClr>
                </a:solidFill>
                <a:latin typeface="+mn-ea"/>
              </a:rPr>
              <a:t>对本研究的主题进行论证</a:t>
            </a:r>
            <a:endParaRPr lang="en-US" altLang="zh-CN" dirty="0">
              <a:solidFill>
                <a:schemeClr val="tx1">
                  <a:lumMod val="75000"/>
                  <a:lumOff val="25000"/>
                </a:schemeClr>
              </a:solidFill>
              <a:latin typeface="+mn-ea"/>
            </a:endParaRPr>
          </a:p>
          <a:p>
            <a:r>
              <a:rPr lang="zh-CN" altLang="en-US" dirty="0">
                <a:solidFill>
                  <a:schemeClr val="tx1">
                    <a:lumMod val="75000"/>
                    <a:lumOff val="25000"/>
                  </a:schemeClr>
                </a:solidFill>
                <a:latin typeface="+mn-ea"/>
              </a:rPr>
              <a:t>对本研究的主题进行论证</a:t>
            </a:r>
            <a:endParaRPr lang="en-US" altLang="zh-CN" dirty="0">
              <a:solidFill>
                <a:schemeClr val="tx1">
                  <a:lumMod val="75000"/>
                  <a:lumOff val="25000"/>
                </a:schemeClr>
              </a:solidFill>
              <a:latin typeface="+mn-ea"/>
            </a:endParaRPr>
          </a:p>
          <a:p>
            <a:r>
              <a:rPr lang="zh-CN" altLang="en-US" dirty="0">
                <a:solidFill>
                  <a:schemeClr val="tx1">
                    <a:lumMod val="75000"/>
                    <a:lumOff val="25000"/>
                  </a:schemeClr>
                </a:solidFill>
                <a:latin typeface="+mn-ea"/>
              </a:rPr>
              <a:t>对本研究的主题进行论证</a:t>
            </a:r>
            <a:endParaRPr lang="en-US" altLang="zh-CN" dirty="0">
              <a:solidFill>
                <a:schemeClr val="tx1">
                  <a:lumMod val="75000"/>
                  <a:lumOff val="25000"/>
                </a:schemeClr>
              </a:solidFill>
              <a:latin typeface="+mn-ea"/>
            </a:endParaRPr>
          </a:p>
          <a:p>
            <a:r>
              <a:rPr lang="zh-CN" altLang="en-US" dirty="0">
                <a:solidFill>
                  <a:schemeClr val="tx1">
                    <a:lumMod val="75000"/>
                    <a:lumOff val="25000"/>
                  </a:schemeClr>
                </a:solidFill>
                <a:latin typeface="+mn-ea"/>
              </a:rPr>
              <a:t>对本研究的主题进行论证</a:t>
            </a:r>
            <a:endParaRPr lang="en-US" altLang="zh-CN" dirty="0">
              <a:solidFill>
                <a:schemeClr val="tx1">
                  <a:lumMod val="75000"/>
                  <a:lumOff val="25000"/>
                </a:schemeClr>
              </a:solidFill>
              <a:latin typeface="+mn-ea"/>
            </a:endParaRPr>
          </a:p>
          <a:p>
            <a:endParaRPr lang="en-US" altLang="zh-CN" dirty="0"/>
          </a:p>
        </p:txBody>
      </p:sp>
      <p:sp>
        <p:nvSpPr>
          <p:cNvPr id="21" name="文本框 20">
            <a:extLst>
              <a:ext uri="{FF2B5EF4-FFF2-40B4-BE49-F238E27FC236}">
                <a16:creationId xmlns:a16="http://schemas.microsoft.com/office/drawing/2014/main" id="{5D76D7C0-FC9B-21A6-7CAA-1AEA51A22461}"/>
              </a:ext>
            </a:extLst>
          </p:cNvPr>
          <p:cNvSpPr txBox="1"/>
          <p:nvPr/>
        </p:nvSpPr>
        <p:spPr>
          <a:xfrm>
            <a:off x="8433581" y="2087268"/>
            <a:ext cx="3003729" cy="1754326"/>
          </a:xfrm>
          <a:prstGeom prst="rect">
            <a:avLst/>
          </a:prstGeom>
          <a:noFill/>
        </p:spPr>
        <p:txBody>
          <a:bodyPr wrap="square">
            <a:spAutoFit/>
          </a:bodyPr>
          <a:lstStyle/>
          <a:p>
            <a:r>
              <a:rPr lang="zh-CN" altLang="en-US" dirty="0">
                <a:solidFill>
                  <a:schemeClr val="tx1">
                    <a:lumMod val="75000"/>
                    <a:lumOff val="25000"/>
                  </a:schemeClr>
                </a:solidFill>
                <a:latin typeface="+mn-ea"/>
              </a:rPr>
              <a:t>（在此填入你的内容）</a:t>
            </a:r>
            <a:endParaRPr lang="en-US" altLang="zh-CN" dirty="0">
              <a:solidFill>
                <a:schemeClr val="tx1">
                  <a:lumMod val="75000"/>
                  <a:lumOff val="25000"/>
                </a:schemeClr>
              </a:solidFill>
              <a:latin typeface="+mn-ea"/>
            </a:endParaRPr>
          </a:p>
          <a:p>
            <a:r>
              <a:rPr lang="zh-CN" altLang="en-US" dirty="0">
                <a:solidFill>
                  <a:schemeClr val="tx1">
                    <a:lumMod val="75000"/>
                    <a:lumOff val="25000"/>
                  </a:schemeClr>
                </a:solidFill>
                <a:latin typeface="+mn-ea"/>
              </a:rPr>
              <a:t>对本研究的主题进行论证</a:t>
            </a:r>
            <a:endParaRPr lang="en-US" altLang="zh-CN" dirty="0">
              <a:solidFill>
                <a:schemeClr val="tx1">
                  <a:lumMod val="75000"/>
                  <a:lumOff val="25000"/>
                </a:schemeClr>
              </a:solidFill>
              <a:latin typeface="+mn-ea"/>
            </a:endParaRPr>
          </a:p>
          <a:p>
            <a:r>
              <a:rPr lang="zh-CN" altLang="en-US" dirty="0">
                <a:solidFill>
                  <a:schemeClr val="tx1">
                    <a:lumMod val="75000"/>
                    <a:lumOff val="25000"/>
                  </a:schemeClr>
                </a:solidFill>
                <a:latin typeface="+mn-ea"/>
              </a:rPr>
              <a:t>对本研究的主题进行论证</a:t>
            </a:r>
            <a:endParaRPr lang="en-US" altLang="zh-CN" dirty="0">
              <a:solidFill>
                <a:schemeClr val="tx1">
                  <a:lumMod val="75000"/>
                  <a:lumOff val="25000"/>
                </a:schemeClr>
              </a:solidFill>
              <a:latin typeface="+mn-ea"/>
            </a:endParaRPr>
          </a:p>
          <a:p>
            <a:r>
              <a:rPr lang="zh-CN" altLang="en-US" dirty="0">
                <a:solidFill>
                  <a:schemeClr val="tx1">
                    <a:lumMod val="75000"/>
                    <a:lumOff val="25000"/>
                  </a:schemeClr>
                </a:solidFill>
                <a:latin typeface="+mn-ea"/>
              </a:rPr>
              <a:t>对本研究的主题进行论证</a:t>
            </a:r>
            <a:endParaRPr lang="en-US" altLang="zh-CN" dirty="0">
              <a:solidFill>
                <a:schemeClr val="tx1">
                  <a:lumMod val="75000"/>
                  <a:lumOff val="25000"/>
                </a:schemeClr>
              </a:solidFill>
              <a:latin typeface="+mn-ea"/>
            </a:endParaRPr>
          </a:p>
          <a:p>
            <a:r>
              <a:rPr lang="zh-CN" altLang="en-US" dirty="0">
                <a:solidFill>
                  <a:schemeClr val="tx1">
                    <a:lumMod val="75000"/>
                    <a:lumOff val="25000"/>
                  </a:schemeClr>
                </a:solidFill>
                <a:latin typeface="+mn-ea"/>
              </a:rPr>
              <a:t>对本研究的主题进行论证</a:t>
            </a:r>
            <a:endParaRPr lang="en-US" altLang="zh-CN" dirty="0">
              <a:solidFill>
                <a:schemeClr val="tx1">
                  <a:lumMod val="75000"/>
                  <a:lumOff val="25000"/>
                </a:schemeClr>
              </a:solidFill>
              <a:latin typeface="+mn-ea"/>
            </a:endParaRPr>
          </a:p>
          <a:p>
            <a:endParaRPr lang="en-US" altLang="zh-CN" dirty="0"/>
          </a:p>
        </p:txBody>
      </p:sp>
      <p:sp>
        <p:nvSpPr>
          <p:cNvPr id="22" name="文本框 21">
            <a:extLst>
              <a:ext uri="{FF2B5EF4-FFF2-40B4-BE49-F238E27FC236}">
                <a16:creationId xmlns:a16="http://schemas.microsoft.com/office/drawing/2014/main" id="{39658641-BD33-5CA3-8A61-61FD584794DA}"/>
              </a:ext>
            </a:extLst>
          </p:cNvPr>
          <p:cNvSpPr txBox="1"/>
          <p:nvPr/>
        </p:nvSpPr>
        <p:spPr>
          <a:xfrm>
            <a:off x="8433581" y="4070195"/>
            <a:ext cx="3003729" cy="1754326"/>
          </a:xfrm>
          <a:prstGeom prst="rect">
            <a:avLst/>
          </a:prstGeom>
          <a:noFill/>
        </p:spPr>
        <p:txBody>
          <a:bodyPr wrap="square">
            <a:spAutoFit/>
          </a:bodyPr>
          <a:lstStyle/>
          <a:p>
            <a:r>
              <a:rPr lang="zh-CN" altLang="en-US" dirty="0">
                <a:solidFill>
                  <a:schemeClr val="tx1">
                    <a:lumMod val="75000"/>
                    <a:lumOff val="25000"/>
                  </a:schemeClr>
                </a:solidFill>
                <a:latin typeface="+mn-ea"/>
              </a:rPr>
              <a:t>（在此填入你的内容）</a:t>
            </a:r>
            <a:endParaRPr lang="en-US" altLang="zh-CN" dirty="0">
              <a:solidFill>
                <a:schemeClr val="tx1">
                  <a:lumMod val="75000"/>
                  <a:lumOff val="25000"/>
                </a:schemeClr>
              </a:solidFill>
              <a:latin typeface="+mn-ea"/>
            </a:endParaRPr>
          </a:p>
          <a:p>
            <a:r>
              <a:rPr lang="zh-CN" altLang="en-US" dirty="0">
                <a:solidFill>
                  <a:schemeClr val="tx1">
                    <a:lumMod val="75000"/>
                    <a:lumOff val="25000"/>
                  </a:schemeClr>
                </a:solidFill>
                <a:latin typeface="+mn-ea"/>
              </a:rPr>
              <a:t>对本研究的主题进行论证</a:t>
            </a:r>
            <a:endParaRPr lang="en-US" altLang="zh-CN" dirty="0">
              <a:solidFill>
                <a:schemeClr val="tx1">
                  <a:lumMod val="75000"/>
                  <a:lumOff val="25000"/>
                </a:schemeClr>
              </a:solidFill>
              <a:latin typeface="+mn-ea"/>
            </a:endParaRPr>
          </a:p>
          <a:p>
            <a:r>
              <a:rPr lang="zh-CN" altLang="en-US" dirty="0">
                <a:solidFill>
                  <a:schemeClr val="tx1">
                    <a:lumMod val="75000"/>
                    <a:lumOff val="25000"/>
                  </a:schemeClr>
                </a:solidFill>
                <a:latin typeface="+mn-ea"/>
              </a:rPr>
              <a:t>对本研究的主题进行论证</a:t>
            </a:r>
            <a:endParaRPr lang="en-US" altLang="zh-CN" dirty="0">
              <a:solidFill>
                <a:schemeClr val="tx1">
                  <a:lumMod val="75000"/>
                  <a:lumOff val="25000"/>
                </a:schemeClr>
              </a:solidFill>
              <a:latin typeface="+mn-ea"/>
            </a:endParaRPr>
          </a:p>
          <a:p>
            <a:r>
              <a:rPr lang="zh-CN" altLang="en-US" dirty="0">
                <a:solidFill>
                  <a:schemeClr val="tx1">
                    <a:lumMod val="75000"/>
                    <a:lumOff val="25000"/>
                  </a:schemeClr>
                </a:solidFill>
                <a:latin typeface="+mn-ea"/>
              </a:rPr>
              <a:t>对本研究的主题进行论证</a:t>
            </a:r>
            <a:endParaRPr lang="en-US" altLang="zh-CN" dirty="0">
              <a:solidFill>
                <a:schemeClr val="tx1">
                  <a:lumMod val="75000"/>
                  <a:lumOff val="25000"/>
                </a:schemeClr>
              </a:solidFill>
              <a:latin typeface="+mn-ea"/>
            </a:endParaRPr>
          </a:p>
          <a:p>
            <a:r>
              <a:rPr lang="zh-CN" altLang="en-US" dirty="0">
                <a:solidFill>
                  <a:schemeClr val="tx1">
                    <a:lumMod val="75000"/>
                    <a:lumOff val="25000"/>
                  </a:schemeClr>
                </a:solidFill>
                <a:latin typeface="+mn-ea"/>
              </a:rPr>
              <a:t>对本研究的主题进行论证</a:t>
            </a:r>
            <a:endParaRPr lang="en-US" altLang="zh-CN" dirty="0">
              <a:solidFill>
                <a:schemeClr val="tx1">
                  <a:lumMod val="75000"/>
                  <a:lumOff val="25000"/>
                </a:schemeClr>
              </a:solidFill>
              <a:latin typeface="+mn-ea"/>
            </a:endParaRPr>
          </a:p>
          <a:p>
            <a:endParaRPr lang="en-US" altLang="zh-CN" dirty="0"/>
          </a:p>
        </p:txBody>
      </p:sp>
      <p:sp>
        <p:nvSpPr>
          <p:cNvPr id="23" name="文本框 22">
            <a:extLst>
              <a:ext uri="{FF2B5EF4-FFF2-40B4-BE49-F238E27FC236}">
                <a16:creationId xmlns:a16="http://schemas.microsoft.com/office/drawing/2014/main" id="{CE3AF4F7-5F5A-4F7D-58E7-86E313375E18}"/>
              </a:ext>
            </a:extLst>
          </p:cNvPr>
          <p:cNvSpPr txBox="1"/>
          <p:nvPr/>
        </p:nvSpPr>
        <p:spPr>
          <a:xfrm>
            <a:off x="671876" y="106770"/>
            <a:ext cx="1620957" cy="565539"/>
          </a:xfrm>
          <a:prstGeom prst="rect">
            <a:avLst/>
          </a:prstGeom>
          <a:noFill/>
        </p:spPr>
        <p:txBody>
          <a:bodyPr wrap="none" rtlCol="0">
            <a:spAutoFit/>
          </a:bodyPr>
          <a:lstStyle/>
          <a:p>
            <a:pPr>
              <a:lnSpc>
                <a:spcPct val="120000"/>
              </a:lnSpc>
            </a:pPr>
            <a:r>
              <a:rPr kumimoji="1" lang="zh-CN" altLang="en-US" sz="2800" b="1" dirty="0">
                <a:solidFill>
                  <a:srgbClr val="014099"/>
                </a:solidFill>
                <a:latin typeface="微软雅黑" panose="020B0503020204020204" charset="-122"/>
                <a:ea typeface="微软雅黑" panose="020B0503020204020204" charset="-122"/>
              </a:rPr>
              <a:t>主题论证</a:t>
            </a:r>
          </a:p>
        </p:txBody>
      </p:sp>
      <p:pic>
        <p:nvPicPr>
          <p:cNvPr id="3" name="图片 2">
            <a:extLst>
              <a:ext uri="{FF2B5EF4-FFF2-40B4-BE49-F238E27FC236}">
                <a16:creationId xmlns:a16="http://schemas.microsoft.com/office/drawing/2014/main" id="{958C8980-C8A5-3E87-4991-5DD9665453D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92081" y="20582"/>
            <a:ext cx="1455738"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矩形 23">
            <a:extLst>
              <a:ext uri="{FF2B5EF4-FFF2-40B4-BE49-F238E27FC236}">
                <a16:creationId xmlns:a16="http://schemas.microsoft.com/office/drawing/2014/main" id="{2367F016-2B74-7F10-D32F-B27F41E45B96}"/>
              </a:ext>
            </a:extLst>
          </p:cNvPr>
          <p:cNvSpPr/>
          <p:nvPr/>
        </p:nvSpPr>
        <p:spPr>
          <a:xfrm>
            <a:off x="7536967" y="107213"/>
            <a:ext cx="5009436" cy="338554"/>
          </a:xfrm>
          <a:prstGeom prst="rect">
            <a:avLst/>
          </a:prstGeom>
          <a:noFill/>
        </p:spPr>
        <p:txBody>
          <a:bodyPr wrap="square" lIns="91440" tIns="45720" rIns="91440" bIns="45720">
            <a:spAutoFit/>
          </a:bodyPr>
          <a:lstStyle/>
          <a:p>
            <a:pPr algn="ctr"/>
            <a:r>
              <a:rPr lang="zh-CN" altLang="en-US" sz="1600" dirty="0">
                <a:ln w="0"/>
                <a:solidFill>
                  <a:srgbClr val="014099"/>
                </a:solidFill>
                <a:effectLst>
                  <a:outerShdw blurRad="38100" dist="19050" dir="2700000" algn="tl" rotWithShape="0">
                    <a:schemeClr val="dk1">
                      <a:alpha val="40000"/>
                    </a:schemeClr>
                  </a:outerShdw>
                </a:effectLst>
                <a:latin typeface="方正兰亭大黑简体" panose="02000000000000000000" pitchFamily="2" charset="-122"/>
                <a:ea typeface="方正兰亭大黑简体" panose="02000000000000000000" pitchFamily="2" charset="-122"/>
              </a:rPr>
              <a:t>第三届长三角青少年人工智能奥林匹克挑战赛</a:t>
            </a:r>
          </a:p>
        </p:txBody>
      </p:sp>
    </p:spTree>
    <p:extLst>
      <p:ext uri="{BB962C8B-B14F-4D97-AF65-F5344CB8AC3E}">
        <p14:creationId xmlns:p14="http://schemas.microsoft.com/office/powerpoint/2010/main" val="21967877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DE629AA9-7911-03CE-EE8F-FBBB81401D97}"/>
              </a:ext>
            </a:extLst>
          </p:cNvPr>
          <p:cNvSpPr>
            <a:spLocks noChangeArrowheads="1"/>
          </p:cNvSpPr>
          <p:nvPr/>
        </p:nvSpPr>
        <p:spPr bwMode="auto">
          <a:xfrm>
            <a:off x="0" y="0"/>
            <a:ext cx="12188858" cy="6858001"/>
          </a:xfrm>
          <a:prstGeom prst="rect">
            <a:avLst/>
          </a:prstGeom>
          <a:solidFill>
            <a:srgbClr val="F8F8F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grpSp>
        <p:nvGrpSpPr>
          <p:cNvPr id="8" name="组合 7">
            <a:extLst>
              <a:ext uri="{FF2B5EF4-FFF2-40B4-BE49-F238E27FC236}">
                <a16:creationId xmlns:a16="http://schemas.microsoft.com/office/drawing/2014/main" id="{D123272A-3B46-3A0F-9912-F2F0B1117AC8}"/>
              </a:ext>
            </a:extLst>
          </p:cNvPr>
          <p:cNvGrpSpPr/>
          <p:nvPr/>
        </p:nvGrpSpPr>
        <p:grpSpPr>
          <a:xfrm>
            <a:off x="809857" y="760297"/>
            <a:ext cx="2982388" cy="0"/>
            <a:chOff x="1211071" y="2722880"/>
            <a:chExt cx="2982388" cy="0"/>
          </a:xfrm>
        </p:grpSpPr>
        <p:cxnSp>
          <p:nvCxnSpPr>
            <p:cNvPr id="9" name="直接连接符 8">
              <a:extLst>
                <a:ext uri="{FF2B5EF4-FFF2-40B4-BE49-F238E27FC236}">
                  <a16:creationId xmlns:a16="http://schemas.microsoft.com/office/drawing/2014/main" id="{8DF1DE11-2055-0858-0CE6-57B2AB6508BA}"/>
                </a:ext>
              </a:extLst>
            </p:cNvPr>
            <p:cNvCxnSpPr/>
            <p:nvPr/>
          </p:nvCxnSpPr>
          <p:spPr>
            <a:xfrm>
              <a:off x="1211071" y="2722880"/>
              <a:ext cx="2982388" cy="0"/>
            </a:xfrm>
            <a:prstGeom prst="line">
              <a:avLst/>
            </a:prstGeom>
            <a:noFill/>
            <a:ln w="6350" cap="flat" cmpd="sng" algn="ctr">
              <a:solidFill>
                <a:srgbClr val="20B8FF"/>
              </a:solidFill>
              <a:prstDash val="solid"/>
              <a:miter lim="800000"/>
            </a:ln>
            <a:effectLst/>
          </p:spPr>
        </p:cxnSp>
        <p:cxnSp>
          <p:nvCxnSpPr>
            <p:cNvPr id="10" name="直接连接符 9">
              <a:extLst>
                <a:ext uri="{FF2B5EF4-FFF2-40B4-BE49-F238E27FC236}">
                  <a16:creationId xmlns:a16="http://schemas.microsoft.com/office/drawing/2014/main" id="{D5B58572-BEE7-1262-9840-ADE9666AE151}"/>
                </a:ext>
              </a:extLst>
            </p:cNvPr>
            <p:cNvCxnSpPr/>
            <p:nvPr/>
          </p:nvCxnSpPr>
          <p:spPr>
            <a:xfrm>
              <a:off x="1211072" y="2722880"/>
              <a:ext cx="338328" cy="0"/>
            </a:xfrm>
            <a:prstGeom prst="line">
              <a:avLst/>
            </a:prstGeom>
            <a:noFill/>
            <a:ln w="50800" cap="flat" cmpd="sng" algn="ctr">
              <a:solidFill>
                <a:srgbClr val="20B8FF"/>
              </a:solidFill>
              <a:prstDash val="solid"/>
              <a:miter lim="800000"/>
            </a:ln>
            <a:effectLst/>
          </p:spPr>
        </p:cxnSp>
      </p:grpSp>
      <p:sp>
        <p:nvSpPr>
          <p:cNvPr id="23" name="文本框 22">
            <a:extLst>
              <a:ext uri="{FF2B5EF4-FFF2-40B4-BE49-F238E27FC236}">
                <a16:creationId xmlns:a16="http://schemas.microsoft.com/office/drawing/2014/main" id="{CE3AF4F7-5F5A-4F7D-58E7-86E313375E18}"/>
              </a:ext>
            </a:extLst>
          </p:cNvPr>
          <p:cNvSpPr txBox="1"/>
          <p:nvPr/>
        </p:nvSpPr>
        <p:spPr>
          <a:xfrm>
            <a:off x="671876" y="106770"/>
            <a:ext cx="1620957" cy="565604"/>
          </a:xfrm>
          <a:prstGeom prst="rect">
            <a:avLst/>
          </a:prstGeom>
          <a:noFill/>
        </p:spPr>
        <p:txBody>
          <a:bodyPr wrap="none" rtlCol="0">
            <a:spAutoFit/>
          </a:bodyPr>
          <a:lstStyle/>
          <a:p>
            <a:pPr>
              <a:lnSpc>
                <a:spcPct val="120000"/>
              </a:lnSpc>
            </a:pPr>
            <a:r>
              <a:rPr kumimoji="1" lang="zh-CN" altLang="en-US" sz="2800" b="1" dirty="0">
                <a:solidFill>
                  <a:srgbClr val="014099"/>
                </a:solidFill>
                <a:latin typeface="微软雅黑" panose="020B0503020204020204" charset="-122"/>
                <a:ea typeface="微软雅黑" panose="020B0503020204020204" charset="-122"/>
              </a:rPr>
              <a:t>项目成果</a:t>
            </a:r>
          </a:p>
        </p:txBody>
      </p:sp>
      <p:pic>
        <p:nvPicPr>
          <p:cNvPr id="3" name="图片 2">
            <a:extLst>
              <a:ext uri="{FF2B5EF4-FFF2-40B4-BE49-F238E27FC236}">
                <a16:creationId xmlns:a16="http://schemas.microsoft.com/office/drawing/2014/main" id="{958C8980-C8A5-3E87-4991-5DD9665453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92081" y="20582"/>
            <a:ext cx="1455738"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矩形 23">
            <a:extLst>
              <a:ext uri="{FF2B5EF4-FFF2-40B4-BE49-F238E27FC236}">
                <a16:creationId xmlns:a16="http://schemas.microsoft.com/office/drawing/2014/main" id="{2367F016-2B74-7F10-D32F-B27F41E45B96}"/>
              </a:ext>
            </a:extLst>
          </p:cNvPr>
          <p:cNvSpPr/>
          <p:nvPr/>
        </p:nvSpPr>
        <p:spPr>
          <a:xfrm>
            <a:off x="7536967" y="107213"/>
            <a:ext cx="5009436" cy="338554"/>
          </a:xfrm>
          <a:prstGeom prst="rect">
            <a:avLst/>
          </a:prstGeom>
          <a:noFill/>
        </p:spPr>
        <p:txBody>
          <a:bodyPr wrap="square" lIns="91440" tIns="45720" rIns="91440" bIns="45720">
            <a:spAutoFit/>
          </a:bodyPr>
          <a:lstStyle/>
          <a:p>
            <a:pPr algn="ctr"/>
            <a:r>
              <a:rPr lang="zh-CN" altLang="en-US" sz="1600" dirty="0">
                <a:ln w="0"/>
                <a:solidFill>
                  <a:srgbClr val="014099"/>
                </a:solidFill>
                <a:effectLst>
                  <a:outerShdw blurRad="38100" dist="19050" dir="2700000" algn="tl" rotWithShape="0">
                    <a:schemeClr val="dk1">
                      <a:alpha val="40000"/>
                    </a:schemeClr>
                  </a:outerShdw>
                </a:effectLst>
                <a:latin typeface="方正兰亭大黑简体" panose="02000000000000000000" pitchFamily="2" charset="-122"/>
                <a:ea typeface="方正兰亭大黑简体" panose="02000000000000000000" pitchFamily="2" charset="-122"/>
              </a:rPr>
              <a:t>第三届长三角青少年人工智能奥林匹克挑战赛</a:t>
            </a:r>
          </a:p>
        </p:txBody>
      </p:sp>
      <p:pic>
        <p:nvPicPr>
          <p:cNvPr id="5" name="Picture 3">
            <a:extLst>
              <a:ext uri="{FF2B5EF4-FFF2-40B4-BE49-F238E27FC236}">
                <a16:creationId xmlns:a16="http://schemas.microsoft.com/office/drawing/2014/main" id="{117E9A29-5F07-64D1-4218-14B4E40438D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955551" y="1643276"/>
            <a:ext cx="3234862" cy="201703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a:extLst>
              <a:ext uri="{FF2B5EF4-FFF2-40B4-BE49-F238E27FC236}">
                <a16:creationId xmlns:a16="http://schemas.microsoft.com/office/drawing/2014/main" id="{E6EBF7F4-3AD0-D1A9-0AA1-5267600BBDA6}"/>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417596" y="1643276"/>
            <a:ext cx="2537955" cy="201703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5">
            <a:extLst>
              <a:ext uri="{FF2B5EF4-FFF2-40B4-BE49-F238E27FC236}">
                <a16:creationId xmlns:a16="http://schemas.microsoft.com/office/drawing/2014/main" id="{FEFA9B74-DA78-A1F3-0C8F-6AF0D954269B}"/>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3561711" y="1643276"/>
            <a:ext cx="2850735" cy="201703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a:extLst>
              <a:ext uri="{FF2B5EF4-FFF2-40B4-BE49-F238E27FC236}">
                <a16:creationId xmlns:a16="http://schemas.microsoft.com/office/drawing/2014/main" id="{87B6F3DB-C769-DC91-5146-39505EC5061B}"/>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1462758" y="1628800"/>
            <a:ext cx="2093803" cy="2045982"/>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14">
            <a:extLst>
              <a:ext uri="{FF2B5EF4-FFF2-40B4-BE49-F238E27FC236}">
                <a16:creationId xmlns:a16="http://schemas.microsoft.com/office/drawing/2014/main" id="{F978F24D-9E1C-4CF6-D372-C5888FF52082}"/>
              </a:ext>
            </a:extLst>
          </p:cNvPr>
          <p:cNvSpPr txBox="1"/>
          <p:nvPr/>
        </p:nvSpPr>
        <p:spPr>
          <a:xfrm>
            <a:off x="3556561" y="4477571"/>
            <a:ext cx="7492793" cy="1680973"/>
          </a:xfrm>
          <a:prstGeom prst="rect">
            <a:avLst/>
          </a:prstGeom>
          <a:noFill/>
        </p:spPr>
        <p:txBody>
          <a:bodyPr wrap="square" rtlCol="0">
            <a:spAutoFit/>
          </a:bodyPr>
          <a:lstStyle/>
          <a:p>
            <a:pPr>
              <a:lnSpc>
                <a:spcPct val="150000"/>
              </a:lnSpc>
            </a:pPr>
            <a:r>
              <a:rPr lang="zh-CN" altLang="en-US" sz="1000" dirty="0">
                <a:solidFill>
                  <a:schemeClr val="tx1">
                    <a:lumMod val="50000"/>
                    <a:lumOff val="50000"/>
                  </a:schemeClr>
                </a:solidFill>
                <a:latin typeface="微软雅黑" pitchFamily="34" charset="-122"/>
                <a:ea typeface="微软雅黑" pitchFamily="34" charset="-122"/>
              </a:rPr>
              <a:t>在此填入对项目成果的文字描述</a:t>
            </a:r>
            <a:endParaRPr lang="en-US" altLang="zh-CN" sz="1000" dirty="0">
              <a:solidFill>
                <a:schemeClr val="tx1">
                  <a:lumMod val="50000"/>
                  <a:lumOff val="50000"/>
                </a:schemeClr>
              </a:solidFill>
              <a:latin typeface="微软雅黑" pitchFamily="34" charset="-122"/>
              <a:ea typeface="微软雅黑" pitchFamily="34" charset="-122"/>
            </a:endParaRPr>
          </a:p>
          <a:p>
            <a:pPr>
              <a:lnSpc>
                <a:spcPct val="150000"/>
              </a:lnSpc>
            </a:pPr>
            <a:r>
              <a:rPr lang="zh-CN" altLang="en-US" sz="1000" dirty="0">
                <a:solidFill>
                  <a:schemeClr val="tx1">
                    <a:lumMod val="50000"/>
                    <a:lumOff val="50000"/>
                  </a:schemeClr>
                </a:solidFill>
                <a:latin typeface="微软雅黑" pitchFamily="34" charset="-122"/>
                <a:ea typeface="微软雅黑" pitchFamily="34" charset="-122"/>
              </a:rPr>
              <a:t>在此填入对项目成果的文字描述</a:t>
            </a:r>
            <a:endParaRPr lang="en-US" altLang="zh-CN" sz="1000" dirty="0">
              <a:solidFill>
                <a:schemeClr val="tx1">
                  <a:lumMod val="50000"/>
                  <a:lumOff val="50000"/>
                </a:schemeClr>
              </a:solidFill>
              <a:latin typeface="微软雅黑" pitchFamily="34" charset="-122"/>
              <a:ea typeface="微软雅黑" pitchFamily="34" charset="-122"/>
            </a:endParaRPr>
          </a:p>
          <a:p>
            <a:pPr>
              <a:lnSpc>
                <a:spcPct val="150000"/>
              </a:lnSpc>
            </a:pPr>
            <a:r>
              <a:rPr lang="zh-CN" altLang="en-US" sz="1000" dirty="0">
                <a:solidFill>
                  <a:schemeClr val="tx1">
                    <a:lumMod val="50000"/>
                    <a:lumOff val="50000"/>
                  </a:schemeClr>
                </a:solidFill>
                <a:latin typeface="微软雅黑" pitchFamily="34" charset="-122"/>
                <a:ea typeface="微软雅黑" pitchFamily="34" charset="-122"/>
              </a:rPr>
              <a:t>在此填入对项目成果的文字描述</a:t>
            </a:r>
            <a:endParaRPr lang="en-US" altLang="zh-CN" sz="1000" dirty="0">
              <a:solidFill>
                <a:schemeClr val="tx1">
                  <a:lumMod val="50000"/>
                  <a:lumOff val="50000"/>
                </a:schemeClr>
              </a:solidFill>
              <a:latin typeface="微软雅黑" pitchFamily="34" charset="-122"/>
              <a:ea typeface="微软雅黑" pitchFamily="34" charset="-122"/>
            </a:endParaRPr>
          </a:p>
          <a:p>
            <a:pPr>
              <a:lnSpc>
                <a:spcPct val="150000"/>
              </a:lnSpc>
            </a:pPr>
            <a:r>
              <a:rPr lang="zh-CN" altLang="en-US" sz="1000" dirty="0">
                <a:solidFill>
                  <a:schemeClr val="tx1">
                    <a:lumMod val="50000"/>
                    <a:lumOff val="50000"/>
                  </a:schemeClr>
                </a:solidFill>
                <a:latin typeface="微软雅黑" pitchFamily="34" charset="-122"/>
                <a:ea typeface="微软雅黑" pitchFamily="34" charset="-122"/>
              </a:rPr>
              <a:t>在此填入对项目成果的文字描述</a:t>
            </a:r>
            <a:endParaRPr lang="en-US" altLang="zh-CN" sz="1000" dirty="0">
              <a:solidFill>
                <a:schemeClr val="tx1">
                  <a:lumMod val="50000"/>
                  <a:lumOff val="50000"/>
                </a:schemeClr>
              </a:solidFill>
              <a:latin typeface="微软雅黑" pitchFamily="34" charset="-122"/>
              <a:ea typeface="微软雅黑" pitchFamily="34" charset="-122"/>
            </a:endParaRPr>
          </a:p>
          <a:p>
            <a:pPr>
              <a:lnSpc>
                <a:spcPct val="150000"/>
              </a:lnSpc>
            </a:pPr>
            <a:r>
              <a:rPr lang="zh-CN" altLang="en-US" sz="1000" dirty="0">
                <a:solidFill>
                  <a:schemeClr val="tx1">
                    <a:lumMod val="50000"/>
                    <a:lumOff val="50000"/>
                  </a:schemeClr>
                </a:solidFill>
                <a:latin typeface="微软雅黑" pitchFamily="34" charset="-122"/>
                <a:ea typeface="微软雅黑" pitchFamily="34" charset="-122"/>
              </a:rPr>
              <a:t>在此填入对项目成果的文字描述</a:t>
            </a:r>
            <a:endParaRPr lang="en-US" altLang="zh-CN" sz="1000" dirty="0">
              <a:solidFill>
                <a:schemeClr val="tx1">
                  <a:lumMod val="50000"/>
                  <a:lumOff val="50000"/>
                </a:schemeClr>
              </a:solidFill>
              <a:latin typeface="微软雅黑" pitchFamily="34" charset="-122"/>
              <a:ea typeface="微软雅黑" pitchFamily="34" charset="-122"/>
            </a:endParaRPr>
          </a:p>
          <a:p>
            <a:pPr>
              <a:lnSpc>
                <a:spcPct val="150000"/>
              </a:lnSpc>
            </a:pPr>
            <a:endParaRPr lang="en-US" altLang="zh-CN" sz="1000" dirty="0">
              <a:solidFill>
                <a:schemeClr val="tx1">
                  <a:lumMod val="50000"/>
                  <a:lumOff val="50000"/>
                </a:schemeClr>
              </a:solidFill>
              <a:latin typeface="微软雅黑" pitchFamily="34" charset="-122"/>
              <a:ea typeface="微软雅黑" pitchFamily="34" charset="-122"/>
            </a:endParaRPr>
          </a:p>
          <a:p>
            <a:pPr>
              <a:lnSpc>
                <a:spcPct val="150000"/>
              </a:lnSpc>
            </a:pPr>
            <a:endParaRPr lang="zh-CN" altLang="en-US" sz="1000" dirty="0">
              <a:solidFill>
                <a:schemeClr val="tx1">
                  <a:lumMod val="50000"/>
                  <a:lumOff val="50000"/>
                </a:schemeClr>
              </a:solidFill>
              <a:latin typeface="微软雅黑" pitchFamily="34" charset="-122"/>
              <a:ea typeface="微软雅黑" pitchFamily="34" charset="-122"/>
            </a:endParaRPr>
          </a:p>
        </p:txBody>
      </p:sp>
      <p:sp>
        <p:nvSpPr>
          <p:cNvPr id="28" name="TextBox 15">
            <a:extLst>
              <a:ext uri="{FF2B5EF4-FFF2-40B4-BE49-F238E27FC236}">
                <a16:creationId xmlns:a16="http://schemas.microsoft.com/office/drawing/2014/main" id="{F019600D-E801-1E79-D644-E43D9D8694C2}"/>
              </a:ext>
            </a:extLst>
          </p:cNvPr>
          <p:cNvSpPr txBox="1"/>
          <p:nvPr/>
        </p:nvSpPr>
        <p:spPr>
          <a:xfrm>
            <a:off x="3556561" y="4149363"/>
            <a:ext cx="4673074" cy="307777"/>
          </a:xfrm>
          <a:prstGeom prst="rect">
            <a:avLst/>
          </a:prstGeom>
          <a:noFill/>
        </p:spPr>
        <p:txBody>
          <a:bodyPr wrap="none" rtlCol="0">
            <a:spAutoFit/>
          </a:bodyPr>
          <a:lstStyle/>
          <a:p>
            <a:r>
              <a:rPr lang="zh-CN" altLang="en-US" sz="1400" dirty="0">
                <a:solidFill>
                  <a:srgbClr val="2347B2"/>
                </a:solidFill>
                <a:latin typeface="微软雅黑" pitchFamily="34" charset="-122"/>
                <a:ea typeface="微软雅黑" pitchFamily="34" charset="-122"/>
              </a:rPr>
              <a:t>建议更多使用视频，图片方式全方位展示你的成果及意义</a:t>
            </a:r>
          </a:p>
        </p:txBody>
      </p:sp>
      <p:grpSp>
        <p:nvGrpSpPr>
          <p:cNvPr id="30" name="组合 29">
            <a:extLst>
              <a:ext uri="{FF2B5EF4-FFF2-40B4-BE49-F238E27FC236}">
                <a16:creationId xmlns:a16="http://schemas.microsoft.com/office/drawing/2014/main" id="{4DEF0F26-15EB-0CE5-D040-FCDAF9E45C89}"/>
              </a:ext>
            </a:extLst>
          </p:cNvPr>
          <p:cNvGrpSpPr/>
          <p:nvPr/>
        </p:nvGrpSpPr>
        <p:grpSpPr>
          <a:xfrm>
            <a:off x="3635208" y="5737811"/>
            <a:ext cx="8553649" cy="45719"/>
            <a:chOff x="1211071" y="2722880"/>
            <a:chExt cx="2982388" cy="0"/>
          </a:xfrm>
        </p:grpSpPr>
        <p:cxnSp>
          <p:nvCxnSpPr>
            <p:cNvPr id="31" name="直接连接符 30">
              <a:extLst>
                <a:ext uri="{FF2B5EF4-FFF2-40B4-BE49-F238E27FC236}">
                  <a16:creationId xmlns:a16="http://schemas.microsoft.com/office/drawing/2014/main" id="{38CE5A73-A759-CB1F-76BB-ACAACEE61122}"/>
                </a:ext>
              </a:extLst>
            </p:cNvPr>
            <p:cNvCxnSpPr/>
            <p:nvPr/>
          </p:nvCxnSpPr>
          <p:spPr>
            <a:xfrm>
              <a:off x="1211071" y="2722880"/>
              <a:ext cx="2982388" cy="0"/>
            </a:xfrm>
            <a:prstGeom prst="line">
              <a:avLst/>
            </a:prstGeom>
            <a:noFill/>
            <a:ln w="6350" cap="flat" cmpd="sng" algn="ctr">
              <a:solidFill>
                <a:srgbClr val="20B8FF"/>
              </a:solidFill>
              <a:prstDash val="solid"/>
              <a:miter lim="800000"/>
            </a:ln>
            <a:effectLst/>
          </p:spPr>
        </p:cxnSp>
        <p:cxnSp>
          <p:nvCxnSpPr>
            <p:cNvPr id="32" name="直接连接符 31">
              <a:extLst>
                <a:ext uri="{FF2B5EF4-FFF2-40B4-BE49-F238E27FC236}">
                  <a16:creationId xmlns:a16="http://schemas.microsoft.com/office/drawing/2014/main" id="{B30553C2-B1CA-9B0A-EE2F-52DBD876FF45}"/>
                </a:ext>
              </a:extLst>
            </p:cNvPr>
            <p:cNvCxnSpPr/>
            <p:nvPr/>
          </p:nvCxnSpPr>
          <p:spPr>
            <a:xfrm>
              <a:off x="1211072" y="2722880"/>
              <a:ext cx="338328" cy="0"/>
            </a:xfrm>
            <a:prstGeom prst="line">
              <a:avLst/>
            </a:prstGeom>
            <a:noFill/>
            <a:ln w="50800" cap="flat" cmpd="sng" algn="ctr">
              <a:solidFill>
                <a:srgbClr val="20B8FF"/>
              </a:solidFill>
              <a:prstDash val="solid"/>
              <a:miter lim="800000"/>
            </a:ln>
            <a:effectLst/>
          </p:spPr>
        </p:cxnSp>
      </p:grpSp>
    </p:spTree>
    <p:extLst>
      <p:ext uri="{BB962C8B-B14F-4D97-AF65-F5344CB8AC3E}">
        <p14:creationId xmlns:p14="http://schemas.microsoft.com/office/powerpoint/2010/main" val="24521050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DE629AA9-7911-03CE-EE8F-FBBB81401D97}"/>
              </a:ext>
            </a:extLst>
          </p:cNvPr>
          <p:cNvSpPr>
            <a:spLocks noChangeArrowheads="1"/>
          </p:cNvSpPr>
          <p:nvPr/>
        </p:nvSpPr>
        <p:spPr bwMode="auto">
          <a:xfrm>
            <a:off x="0" y="0"/>
            <a:ext cx="12188858" cy="6858001"/>
          </a:xfrm>
          <a:prstGeom prst="rect">
            <a:avLst/>
          </a:prstGeom>
          <a:solidFill>
            <a:srgbClr val="F8F8F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grpSp>
        <p:nvGrpSpPr>
          <p:cNvPr id="8" name="组合 7">
            <a:extLst>
              <a:ext uri="{FF2B5EF4-FFF2-40B4-BE49-F238E27FC236}">
                <a16:creationId xmlns:a16="http://schemas.microsoft.com/office/drawing/2014/main" id="{D123272A-3B46-3A0F-9912-F2F0B1117AC8}"/>
              </a:ext>
            </a:extLst>
          </p:cNvPr>
          <p:cNvGrpSpPr/>
          <p:nvPr/>
        </p:nvGrpSpPr>
        <p:grpSpPr>
          <a:xfrm>
            <a:off x="809857" y="760297"/>
            <a:ext cx="2982388" cy="0"/>
            <a:chOff x="1211071" y="2722880"/>
            <a:chExt cx="2982388" cy="0"/>
          </a:xfrm>
        </p:grpSpPr>
        <p:cxnSp>
          <p:nvCxnSpPr>
            <p:cNvPr id="9" name="直接连接符 8">
              <a:extLst>
                <a:ext uri="{FF2B5EF4-FFF2-40B4-BE49-F238E27FC236}">
                  <a16:creationId xmlns:a16="http://schemas.microsoft.com/office/drawing/2014/main" id="{8DF1DE11-2055-0858-0CE6-57B2AB6508BA}"/>
                </a:ext>
              </a:extLst>
            </p:cNvPr>
            <p:cNvCxnSpPr/>
            <p:nvPr/>
          </p:nvCxnSpPr>
          <p:spPr>
            <a:xfrm>
              <a:off x="1211071" y="2722880"/>
              <a:ext cx="2982388" cy="0"/>
            </a:xfrm>
            <a:prstGeom prst="line">
              <a:avLst/>
            </a:prstGeom>
            <a:noFill/>
            <a:ln w="6350" cap="flat" cmpd="sng" algn="ctr">
              <a:solidFill>
                <a:srgbClr val="20B8FF"/>
              </a:solidFill>
              <a:prstDash val="solid"/>
              <a:miter lim="800000"/>
            </a:ln>
            <a:effectLst/>
          </p:spPr>
        </p:cxnSp>
        <p:cxnSp>
          <p:nvCxnSpPr>
            <p:cNvPr id="10" name="直接连接符 9">
              <a:extLst>
                <a:ext uri="{FF2B5EF4-FFF2-40B4-BE49-F238E27FC236}">
                  <a16:creationId xmlns:a16="http://schemas.microsoft.com/office/drawing/2014/main" id="{D5B58572-BEE7-1262-9840-ADE9666AE151}"/>
                </a:ext>
              </a:extLst>
            </p:cNvPr>
            <p:cNvCxnSpPr/>
            <p:nvPr/>
          </p:nvCxnSpPr>
          <p:spPr>
            <a:xfrm>
              <a:off x="1211072" y="2722880"/>
              <a:ext cx="338328" cy="0"/>
            </a:xfrm>
            <a:prstGeom prst="line">
              <a:avLst/>
            </a:prstGeom>
            <a:noFill/>
            <a:ln w="50800" cap="flat" cmpd="sng" algn="ctr">
              <a:solidFill>
                <a:srgbClr val="20B8FF"/>
              </a:solidFill>
              <a:prstDash val="solid"/>
              <a:miter lim="800000"/>
            </a:ln>
            <a:effectLst/>
          </p:spPr>
        </p:cxnSp>
      </p:grpSp>
      <p:sp>
        <p:nvSpPr>
          <p:cNvPr id="3" name="矩形 2">
            <a:extLst>
              <a:ext uri="{FF2B5EF4-FFF2-40B4-BE49-F238E27FC236}">
                <a16:creationId xmlns:a16="http://schemas.microsoft.com/office/drawing/2014/main" id="{B0D0135A-042F-AE8D-ABAD-D0ECD38CF36C}"/>
              </a:ext>
            </a:extLst>
          </p:cNvPr>
          <p:cNvSpPr/>
          <p:nvPr/>
        </p:nvSpPr>
        <p:spPr>
          <a:xfrm>
            <a:off x="911570" y="1655560"/>
            <a:ext cx="10555817" cy="4371860"/>
          </a:xfrm>
          <a:prstGeom prst="rect">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a16="http://schemas.microsoft.com/office/drawing/2014/main" id="{BA94CA6E-12CE-8FDF-775B-BE21EE5860B2}"/>
              </a:ext>
            </a:extLst>
          </p:cNvPr>
          <p:cNvGrpSpPr/>
          <p:nvPr/>
        </p:nvGrpSpPr>
        <p:grpSpPr>
          <a:xfrm>
            <a:off x="-46651" y="1769386"/>
            <a:ext cx="6552501" cy="4356247"/>
            <a:chOff x="2666827" y="1269015"/>
            <a:chExt cx="7020903" cy="4680602"/>
          </a:xfrm>
        </p:grpSpPr>
        <p:graphicFrame>
          <p:nvGraphicFramePr>
            <p:cNvPr id="11" name="图示 10">
              <a:extLst>
                <a:ext uri="{FF2B5EF4-FFF2-40B4-BE49-F238E27FC236}">
                  <a16:creationId xmlns:a16="http://schemas.microsoft.com/office/drawing/2014/main" id="{7D82E612-E671-F74F-CFEA-DAB5B86F5F78}"/>
                </a:ext>
              </a:extLst>
            </p:cNvPr>
            <p:cNvGraphicFramePr/>
            <p:nvPr/>
          </p:nvGraphicFramePr>
          <p:xfrm>
            <a:off x="2666827" y="1269015"/>
            <a:ext cx="7020903" cy="46806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弧形 11">
              <a:extLst>
                <a:ext uri="{FF2B5EF4-FFF2-40B4-BE49-F238E27FC236}">
                  <a16:creationId xmlns:a16="http://schemas.microsoft.com/office/drawing/2014/main" id="{25433F29-7829-29D3-E4E3-F81CD39A1943}"/>
                </a:ext>
              </a:extLst>
            </p:cNvPr>
            <p:cNvSpPr/>
            <p:nvPr/>
          </p:nvSpPr>
          <p:spPr>
            <a:xfrm>
              <a:off x="3996868" y="1399982"/>
              <a:ext cx="4360823" cy="1899035"/>
            </a:xfrm>
            <a:prstGeom prst="arc">
              <a:avLst>
                <a:gd name="adj1" fmla="val 16200000"/>
                <a:gd name="adj2" fmla="val 21217169"/>
              </a:avLst>
            </a:prstGeom>
            <a:ln>
              <a:gradFill flip="none" rotWithShape="1">
                <a:gsLst>
                  <a:gs pos="0">
                    <a:schemeClr val="accent1">
                      <a:alpha val="0"/>
                    </a:schemeClr>
                  </a:gs>
                  <a:gs pos="48000">
                    <a:schemeClr val="accent1"/>
                  </a:gs>
                  <a:gs pos="100000">
                    <a:schemeClr val="accent1">
                      <a:alpha val="0"/>
                    </a:schemeClr>
                  </a:gs>
                </a:gsLst>
                <a:lin ang="0" scaled="1"/>
                <a:tileRect/>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弧形 12">
              <a:extLst>
                <a:ext uri="{FF2B5EF4-FFF2-40B4-BE49-F238E27FC236}">
                  <a16:creationId xmlns:a16="http://schemas.microsoft.com/office/drawing/2014/main" id="{1DCC6EDE-5223-AE5C-0317-3DAE1E4F9152}"/>
                </a:ext>
              </a:extLst>
            </p:cNvPr>
            <p:cNvSpPr/>
            <p:nvPr/>
          </p:nvSpPr>
          <p:spPr>
            <a:xfrm flipH="1" flipV="1">
              <a:off x="3793668" y="1399981"/>
              <a:ext cx="4360823" cy="1899035"/>
            </a:xfrm>
            <a:prstGeom prst="arc">
              <a:avLst>
                <a:gd name="adj1" fmla="val 16200000"/>
                <a:gd name="adj2" fmla="val 21217169"/>
              </a:avLst>
            </a:prstGeom>
            <a:ln>
              <a:gradFill flip="none" rotWithShape="1">
                <a:gsLst>
                  <a:gs pos="0">
                    <a:schemeClr val="accent1">
                      <a:alpha val="0"/>
                    </a:schemeClr>
                  </a:gs>
                  <a:gs pos="48000">
                    <a:schemeClr val="accent1"/>
                  </a:gs>
                  <a:gs pos="100000">
                    <a:schemeClr val="accent1">
                      <a:alpha val="0"/>
                    </a:schemeClr>
                  </a:gs>
                </a:gsLst>
                <a:lin ang="0" scaled="1"/>
                <a:tileRect/>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cxnSp>
        <p:nvCxnSpPr>
          <p:cNvPr id="14" name="直接连接符 13">
            <a:extLst>
              <a:ext uri="{FF2B5EF4-FFF2-40B4-BE49-F238E27FC236}">
                <a16:creationId xmlns:a16="http://schemas.microsoft.com/office/drawing/2014/main" id="{25C3AD66-BD88-8ED1-EAFE-8B63FF7D23D4}"/>
              </a:ext>
            </a:extLst>
          </p:cNvPr>
          <p:cNvCxnSpPr/>
          <p:nvPr/>
        </p:nvCxnSpPr>
        <p:spPr>
          <a:xfrm>
            <a:off x="1299967" y="3144043"/>
            <a:ext cx="1143000" cy="1606934"/>
          </a:xfrm>
          <a:prstGeom prst="line">
            <a:avLst/>
          </a:prstGeom>
          <a:ln>
            <a:gradFill>
              <a:gsLst>
                <a:gs pos="0">
                  <a:schemeClr val="accent1">
                    <a:alpha val="0"/>
                  </a:schemeClr>
                </a:gs>
                <a:gs pos="100000">
                  <a:schemeClr val="accent1"/>
                </a:gs>
              </a:gsLst>
              <a:lin ang="5400000" scaled="1"/>
            </a:gradFill>
            <a:prstDash val="dash"/>
            <a:headEnd type="none"/>
            <a:tailEnd type="arrow"/>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a16="http://schemas.microsoft.com/office/drawing/2014/main" id="{2BA89100-96FA-0036-D0EC-74B7CE903BFD}"/>
              </a:ext>
            </a:extLst>
          </p:cNvPr>
          <p:cNvCxnSpPr/>
          <p:nvPr/>
        </p:nvCxnSpPr>
        <p:spPr>
          <a:xfrm flipH="1">
            <a:off x="4490664" y="2523109"/>
            <a:ext cx="883331" cy="1241868"/>
          </a:xfrm>
          <a:prstGeom prst="line">
            <a:avLst/>
          </a:prstGeom>
          <a:ln>
            <a:gradFill>
              <a:gsLst>
                <a:gs pos="0">
                  <a:schemeClr val="accent1">
                    <a:alpha val="0"/>
                  </a:schemeClr>
                </a:gs>
                <a:gs pos="100000">
                  <a:schemeClr val="accent1"/>
                </a:gs>
              </a:gsLst>
              <a:lin ang="5400000" scaled="1"/>
            </a:gradFill>
            <a:prstDash val="dash"/>
            <a:headEnd type="none"/>
            <a:tailEnd type="arrow"/>
          </a:ln>
        </p:spPr>
        <p:style>
          <a:lnRef idx="1">
            <a:schemeClr val="accent1"/>
          </a:lnRef>
          <a:fillRef idx="0">
            <a:schemeClr val="accent1"/>
          </a:fillRef>
          <a:effectRef idx="0">
            <a:schemeClr val="accent1"/>
          </a:effectRef>
          <a:fontRef idx="minor">
            <a:schemeClr val="tx1"/>
          </a:fontRef>
        </p:style>
      </p:cxnSp>
      <p:sp>
        <p:nvSpPr>
          <p:cNvPr id="16" name="文本框 15">
            <a:extLst>
              <a:ext uri="{FF2B5EF4-FFF2-40B4-BE49-F238E27FC236}">
                <a16:creationId xmlns:a16="http://schemas.microsoft.com/office/drawing/2014/main" id="{51A8D3BD-F1C3-E0CC-6B4A-688987767583}"/>
              </a:ext>
            </a:extLst>
          </p:cNvPr>
          <p:cNvSpPr txBox="1"/>
          <p:nvPr/>
        </p:nvSpPr>
        <p:spPr>
          <a:xfrm>
            <a:off x="5977992" y="1891276"/>
            <a:ext cx="814647" cy="400110"/>
          </a:xfrm>
          <a:prstGeom prst="rect">
            <a:avLst/>
          </a:prstGeom>
          <a:noFill/>
        </p:spPr>
        <p:txBody>
          <a:bodyPr wrap="none" rtlCol="0">
            <a:spAutoFit/>
          </a:bodyPr>
          <a:lstStyle/>
          <a:p>
            <a:r>
              <a:rPr lang="zh-CN" altLang="en-US" sz="2000" spc="-150" dirty="0">
                <a:solidFill>
                  <a:srgbClr val="FF9900"/>
                </a:solidFill>
                <a:latin typeface="+mj-ea"/>
                <a:ea typeface="+mj-ea"/>
                <a:sym typeface="Wingdings 3" panose="05040102010807070707" pitchFamily="18" charset="2"/>
              </a:rPr>
              <a:t></a:t>
            </a:r>
            <a:endParaRPr lang="zh-CN" altLang="en-US" sz="2000" spc="-150" dirty="0">
              <a:solidFill>
                <a:srgbClr val="FF9900"/>
              </a:solidFill>
              <a:latin typeface="+mj-ea"/>
              <a:ea typeface="+mj-ea"/>
            </a:endParaRPr>
          </a:p>
        </p:txBody>
      </p:sp>
      <p:grpSp>
        <p:nvGrpSpPr>
          <p:cNvPr id="17" name="组合 16">
            <a:extLst>
              <a:ext uri="{FF2B5EF4-FFF2-40B4-BE49-F238E27FC236}">
                <a16:creationId xmlns:a16="http://schemas.microsoft.com/office/drawing/2014/main" id="{47A82266-795B-0CE5-A4E6-8D7A9608A074}"/>
              </a:ext>
            </a:extLst>
          </p:cNvPr>
          <p:cNvGrpSpPr/>
          <p:nvPr/>
        </p:nvGrpSpPr>
        <p:grpSpPr>
          <a:xfrm>
            <a:off x="6091666" y="2381168"/>
            <a:ext cx="1725168" cy="0"/>
            <a:chOff x="1211072" y="2722880"/>
            <a:chExt cx="1725168" cy="0"/>
          </a:xfrm>
        </p:grpSpPr>
        <p:cxnSp>
          <p:nvCxnSpPr>
            <p:cNvPr id="18" name="直接连接符 17">
              <a:extLst>
                <a:ext uri="{FF2B5EF4-FFF2-40B4-BE49-F238E27FC236}">
                  <a16:creationId xmlns:a16="http://schemas.microsoft.com/office/drawing/2014/main" id="{138598EE-020D-9E83-435F-68425B5CC09E}"/>
                </a:ext>
              </a:extLst>
            </p:cNvPr>
            <p:cNvCxnSpPr/>
            <p:nvPr/>
          </p:nvCxnSpPr>
          <p:spPr>
            <a:xfrm>
              <a:off x="1211072" y="2722880"/>
              <a:ext cx="172516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id="{CC8F33A2-FCD4-A17C-85E7-C3772FDD1316}"/>
                </a:ext>
              </a:extLst>
            </p:cNvPr>
            <p:cNvCxnSpPr/>
            <p:nvPr/>
          </p:nvCxnSpPr>
          <p:spPr>
            <a:xfrm>
              <a:off x="1211072" y="2722880"/>
              <a:ext cx="338328"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0" name="矩形 19">
            <a:extLst>
              <a:ext uri="{FF2B5EF4-FFF2-40B4-BE49-F238E27FC236}">
                <a16:creationId xmlns:a16="http://schemas.microsoft.com/office/drawing/2014/main" id="{134E1580-E336-3DCC-C0B1-194BED086D56}"/>
              </a:ext>
            </a:extLst>
          </p:cNvPr>
          <p:cNvSpPr/>
          <p:nvPr/>
        </p:nvSpPr>
        <p:spPr>
          <a:xfrm>
            <a:off x="6042289" y="2758453"/>
            <a:ext cx="5204678" cy="799642"/>
          </a:xfrm>
          <a:prstGeom prst="rect">
            <a:avLst/>
          </a:prstGeom>
        </p:spPr>
        <p:txBody>
          <a:bodyPr wrap="square">
            <a:spAutoFit/>
          </a:bodyPr>
          <a:lstStyle/>
          <a:p>
            <a:pPr marL="285750" indent="-285750" algn="just">
              <a:lnSpc>
                <a:spcPct val="120000"/>
              </a:lnSpc>
              <a:buClr>
                <a:schemeClr val="accent1"/>
              </a:buClr>
              <a:buFont typeface="Wingdings" panose="05000000000000000000" pitchFamily="2" charset="2"/>
              <a:buChar char="l"/>
            </a:pPr>
            <a:r>
              <a:rPr lang="zh-CN" altLang="en-US" sz="2000" b="0" i="0" dirty="0">
                <a:solidFill>
                  <a:schemeClr val="tx1">
                    <a:lumMod val="75000"/>
                    <a:lumOff val="25000"/>
                  </a:schemeClr>
                </a:solidFill>
                <a:effectLst/>
                <a:latin typeface="+mn-ea"/>
              </a:rPr>
              <a:t>有效的总结和对接下来的工作展望是展示你思考深度的良好体现。</a:t>
            </a:r>
          </a:p>
        </p:txBody>
      </p:sp>
      <p:sp>
        <p:nvSpPr>
          <p:cNvPr id="21" name="矩形 20">
            <a:extLst>
              <a:ext uri="{FF2B5EF4-FFF2-40B4-BE49-F238E27FC236}">
                <a16:creationId xmlns:a16="http://schemas.microsoft.com/office/drawing/2014/main" id="{AAB2A7FA-F6D8-1BC3-0292-9596E233D90F}"/>
              </a:ext>
            </a:extLst>
          </p:cNvPr>
          <p:cNvSpPr/>
          <p:nvPr/>
        </p:nvSpPr>
        <p:spPr>
          <a:xfrm>
            <a:off x="6042289" y="3780074"/>
            <a:ext cx="5204678" cy="799642"/>
          </a:xfrm>
          <a:prstGeom prst="rect">
            <a:avLst/>
          </a:prstGeom>
        </p:spPr>
        <p:txBody>
          <a:bodyPr wrap="square">
            <a:spAutoFit/>
          </a:bodyPr>
          <a:lstStyle/>
          <a:p>
            <a:pPr marL="285750" indent="-285750" algn="just">
              <a:lnSpc>
                <a:spcPct val="120000"/>
              </a:lnSpc>
              <a:buClr>
                <a:schemeClr val="accent1"/>
              </a:buClr>
              <a:buFont typeface="Wingdings" panose="05000000000000000000" pitchFamily="2" charset="2"/>
              <a:buChar char="l"/>
            </a:pPr>
            <a:r>
              <a:rPr lang="zh-CN" altLang="en-US" sz="2000" dirty="0">
                <a:solidFill>
                  <a:schemeClr val="tx1">
                    <a:lumMod val="75000"/>
                    <a:lumOff val="25000"/>
                  </a:schemeClr>
                </a:solidFill>
                <a:latin typeface="+mn-ea"/>
              </a:rPr>
              <a:t>有效的总结和对接下来的工作展望是展示你思考深度的良好体现。</a:t>
            </a:r>
          </a:p>
        </p:txBody>
      </p:sp>
      <p:sp>
        <p:nvSpPr>
          <p:cNvPr id="22" name="矩形 21">
            <a:extLst>
              <a:ext uri="{FF2B5EF4-FFF2-40B4-BE49-F238E27FC236}">
                <a16:creationId xmlns:a16="http://schemas.microsoft.com/office/drawing/2014/main" id="{67C2F42F-D383-131E-5886-760D5C688BDC}"/>
              </a:ext>
            </a:extLst>
          </p:cNvPr>
          <p:cNvSpPr/>
          <p:nvPr/>
        </p:nvSpPr>
        <p:spPr>
          <a:xfrm>
            <a:off x="6042289" y="4801695"/>
            <a:ext cx="5204678" cy="799642"/>
          </a:xfrm>
          <a:prstGeom prst="rect">
            <a:avLst/>
          </a:prstGeom>
        </p:spPr>
        <p:txBody>
          <a:bodyPr wrap="square">
            <a:spAutoFit/>
          </a:bodyPr>
          <a:lstStyle/>
          <a:p>
            <a:pPr marL="285750" indent="-285750" algn="just">
              <a:lnSpc>
                <a:spcPct val="120000"/>
              </a:lnSpc>
              <a:buClr>
                <a:schemeClr val="accent1"/>
              </a:buClr>
              <a:buFont typeface="Wingdings" panose="05000000000000000000" pitchFamily="2" charset="2"/>
              <a:buChar char="l"/>
            </a:pPr>
            <a:r>
              <a:rPr lang="zh-CN" altLang="en-US" sz="2000" dirty="0">
                <a:solidFill>
                  <a:schemeClr val="tx1">
                    <a:lumMod val="75000"/>
                    <a:lumOff val="25000"/>
                  </a:schemeClr>
                </a:solidFill>
                <a:latin typeface="+mn-ea"/>
              </a:rPr>
              <a:t>有效的总结和对接下来的工作展望是展示你思考深度的良好体现。</a:t>
            </a:r>
          </a:p>
        </p:txBody>
      </p:sp>
      <p:sp>
        <p:nvSpPr>
          <p:cNvPr id="4" name="文本框 3">
            <a:extLst>
              <a:ext uri="{FF2B5EF4-FFF2-40B4-BE49-F238E27FC236}">
                <a16:creationId xmlns:a16="http://schemas.microsoft.com/office/drawing/2014/main" id="{6B6E3432-3CEC-34A2-0505-56A2C32D6EA8}"/>
              </a:ext>
            </a:extLst>
          </p:cNvPr>
          <p:cNvSpPr txBox="1"/>
          <p:nvPr/>
        </p:nvSpPr>
        <p:spPr>
          <a:xfrm>
            <a:off x="671876" y="106770"/>
            <a:ext cx="1980029" cy="565539"/>
          </a:xfrm>
          <a:prstGeom prst="rect">
            <a:avLst/>
          </a:prstGeom>
          <a:noFill/>
        </p:spPr>
        <p:txBody>
          <a:bodyPr wrap="none" rtlCol="0">
            <a:spAutoFit/>
          </a:bodyPr>
          <a:lstStyle/>
          <a:p>
            <a:pPr>
              <a:lnSpc>
                <a:spcPct val="120000"/>
              </a:lnSpc>
            </a:pPr>
            <a:r>
              <a:rPr kumimoji="1" lang="zh-CN" altLang="en-US" sz="2800" b="1" dirty="0">
                <a:solidFill>
                  <a:srgbClr val="014099"/>
                </a:solidFill>
                <a:latin typeface="微软雅黑" panose="020B0503020204020204" charset="-122"/>
                <a:ea typeface="微软雅黑" panose="020B0503020204020204" charset="-122"/>
              </a:rPr>
              <a:t>总结与展望</a:t>
            </a:r>
          </a:p>
        </p:txBody>
      </p:sp>
      <p:pic>
        <p:nvPicPr>
          <p:cNvPr id="23" name="图片 2">
            <a:extLst>
              <a:ext uri="{FF2B5EF4-FFF2-40B4-BE49-F238E27FC236}">
                <a16:creationId xmlns:a16="http://schemas.microsoft.com/office/drawing/2014/main" id="{D98488E1-B356-0103-DF74-BBCC4F833B9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92081" y="20582"/>
            <a:ext cx="1455738"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矩形 23">
            <a:extLst>
              <a:ext uri="{FF2B5EF4-FFF2-40B4-BE49-F238E27FC236}">
                <a16:creationId xmlns:a16="http://schemas.microsoft.com/office/drawing/2014/main" id="{3F74C2ED-5F38-4D2E-29DF-7399FF309054}"/>
              </a:ext>
            </a:extLst>
          </p:cNvPr>
          <p:cNvSpPr/>
          <p:nvPr/>
        </p:nvSpPr>
        <p:spPr>
          <a:xfrm>
            <a:off x="7536967" y="107213"/>
            <a:ext cx="5009436" cy="338554"/>
          </a:xfrm>
          <a:prstGeom prst="rect">
            <a:avLst/>
          </a:prstGeom>
          <a:noFill/>
        </p:spPr>
        <p:txBody>
          <a:bodyPr wrap="square" lIns="91440" tIns="45720" rIns="91440" bIns="45720">
            <a:spAutoFit/>
          </a:bodyPr>
          <a:lstStyle/>
          <a:p>
            <a:pPr algn="ctr"/>
            <a:r>
              <a:rPr lang="zh-CN" altLang="en-US" sz="1600" dirty="0">
                <a:ln w="0"/>
                <a:solidFill>
                  <a:srgbClr val="014099"/>
                </a:solidFill>
                <a:effectLst>
                  <a:outerShdw blurRad="38100" dist="19050" dir="2700000" algn="tl" rotWithShape="0">
                    <a:schemeClr val="dk1">
                      <a:alpha val="40000"/>
                    </a:schemeClr>
                  </a:outerShdw>
                </a:effectLst>
                <a:latin typeface="方正兰亭大黑简体" panose="02000000000000000000" pitchFamily="2" charset="-122"/>
                <a:ea typeface="方正兰亭大黑简体" panose="02000000000000000000" pitchFamily="2" charset="-122"/>
              </a:rPr>
              <a:t>第三届长三角青少年人工智能奥林匹克挑战赛</a:t>
            </a:r>
          </a:p>
        </p:txBody>
      </p:sp>
    </p:spTree>
    <p:extLst>
      <p:ext uri="{BB962C8B-B14F-4D97-AF65-F5344CB8AC3E}">
        <p14:creationId xmlns:p14="http://schemas.microsoft.com/office/powerpoint/2010/main" val="296469870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LIDE.VECTOR" val="d1b335cb-4c3a-41d2-a186-ac1ff2758c9f"/>
</p:tagLst>
</file>

<file path=ppt/tags/tag2.xml><?xml version="1.0" encoding="utf-8"?>
<p:tagLst xmlns:a="http://schemas.openxmlformats.org/drawingml/2006/main" xmlns:r="http://schemas.openxmlformats.org/officeDocument/2006/relationships" xmlns:p="http://schemas.openxmlformats.org/presentationml/2006/main">
  <p:tag name="ISLIDE.VECTOR" val="0345f9b9-39f5-4f91-a481-0384f9b006b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699</Words>
  <Application>Microsoft Office PowerPoint</Application>
  <PresentationFormat>宽屏</PresentationFormat>
  <Paragraphs>100</Paragraphs>
  <Slides>10</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10</vt:i4>
      </vt:variant>
    </vt:vector>
  </HeadingPairs>
  <TitlesOfParts>
    <vt:vector size="19" baseType="lpstr">
      <vt:lpstr>Sansation</vt:lpstr>
      <vt:lpstr>等线</vt:lpstr>
      <vt:lpstr>等线 Light</vt:lpstr>
      <vt:lpstr>方正兰亭大黑简体</vt:lpstr>
      <vt:lpstr>思源宋体 CN SemiBold</vt:lpstr>
      <vt:lpstr>微软雅黑</vt:lpstr>
      <vt:lpstr>Arial</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单小毅</dc:creator>
  <cp:lastModifiedBy>单小毅</cp:lastModifiedBy>
  <cp:revision>6</cp:revision>
  <dcterms:created xsi:type="dcterms:W3CDTF">2022-08-25T09:38:59Z</dcterms:created>
  <dcterms:modified xsi:type="dcterms:W3CDTF">2023-05-31T02:57:03Z</dcterms:modified>
</cp:coreProperties>
</file>